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2"/>
    <p:sldMasterId id="2147483732" r:id="rId3"/>
    <p:sldMasterId id="2147483744" r:id="rId4"/>
  </p:sldMasterIdLst>
  <p:notesMasterIdLst>
    <p:notesMasterId r:id="rId17"/>
  </p:notesMasterIdLst>
  <p:handoutMasterIdLst>
    <p:handoutMasterId r:id="rId18"/>
  </p:handoutMasterIdLst>
  <p:sldIdLst>
    <p:sldId id="284" r:id="rId5"/>
    <p:sldId id="283" r:id="rId6"/>
    <p:sldId id="285" r:id="rId7"/>
    <p:sldId id="286" r:id="rId8"/>
    <p:sldId id="287" r:id="rId9"/>
    <p:sldId id="265" r:id="rId10"/>
    <p:sldId id="278" r:id="rId11"/>
    <p:sldId id="279" r:id="rId12"/>
    <p:sldId id="282" r:id="rId13"/>
    <p:sldId id="281" r:id="rId14"/>
    <p:sldId id="280" r:id="rId15"/>
    <p:sldId id="277" r:id="rId16"/>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04" d="100"/>
          <a:sy n="104" d="100"/>
        </p:scale>
        <p:origin x="-826" y="8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83" d="100"/>
          <a:sy n="83" d="100"/>
        </p:scale>
        <p:origin x="-1992" y="-96"/>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handoutMaster" Target="handoutMasters/handoutMaster1.xml"/><Relationship Id="rId3" Type="http://schemas.openxmlformats.org/officeDocument/2006/relationships/slideMaster" Target="slideMasters/slideMaster2.xml"/><Relationship Id="rId21"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notesMaster" Target="notesMasters/notesMaster1.xml"/><Relationship Id="rId2" Type="http://schemas.openxmlformats.org/officeDocument/2006/relationships/slideMaster" Target="slideMasters/slideMaster1.xml"/><Relationship Id="rId16" Type="http://schemas.openxmlformats.org/officeDocument/2006/relationships/slide" Target="slides/slide12.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presProps" Target="presProps.xml"/><Relationship Id="rId4" Type="http://schemas.openxmlformats.org/officeDocument/2006/relationships/slideMaster" Target="slideMasters/slideMaster3.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pPr>
              <a:defRPr/>
            </a:pPr>
            <a:fld id="{517BCE2F-D61D-4E62-9703-CE4355CD4BE1}" type="datetimeFigureOut">
              <a:rPr lang="en-US"/>
              <a:pPr>
                <a:defRPr/>
              </a:pPr>
              <a:t>2/23/2016</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pPr>
              <a:defRPr/>
            </a:pPr>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pPr>
              <a:defRPr/>
            </a:pPr>
            <a:fld id="{DF89C0AE-FA5D-4CAC-A347-B98AF004D18F}" type="slidenum">
              <a:rPr lang="en-US"/>
              <a:pPr>
                <a:defRPr/>
              </a:pPr>
              <a:t>‹#›</a:t>
            </a:fld>
            <a:endParaRPr lang="en-US"/>
          </a:p>
        </p:txBody>
      </p:sp>
    </p:spTree>
    <p:extLst>
      <p:ext uri="{BB962C8B-B14F-4D97-AF65-F5344CB8AC3E}">
        <p14:creationId xmlns:p14="http://schemas.microsoft.com/office/powerpoint/2010/main" val="2625301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pPr>
              <a:defRPr/>
            </a:pPr>
            <a:fld id="{D1A9F68A-0DBD-43D5-954F-5B0E34CD104D}" type="datetimeFigureOut">
              <a:rPr lang="en-US"/>
              <a:pPr>
                <a:defRPr/>
              </a:pPr>
              <a:t>2/23/2016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pPr>
              <a:defRPr/>
            </a:pPr>
            <a:fld id="{1B3FFB0F-448F-4553-814C-95956908CAC5}" type="slidenum">
              <a:rPr lang="en-US"/>
              <a:pPr>
                <a:defRPr/>
              </a:pPr>
              <a:t>‹#›</a:t>
            </a:fld>
            <a:endParaRPr lang="en-US"/>
          </a:p>
        </p:txBody>
      </p:sp>
    </p:spTree>
    <p:extLst>
      <p:ext uri="{BB962C8B-B14F-4D97-AF65-F5344CB8AC3E}">
        <p14:creationId xmlns:p14="http://schemas.microsoft.com/office/powerpoint/2010/main" val="2941916519"/>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41DBD13-F53F-4A91-8F45-EF9B54637DC4}" type="slidenum">
              <a:rPr lang="es-ES"/>
              <a:pPr/>
              <a:t>1</a:t>
            </a:fld>
            <a:endParaRPr lang="es-ES"/>
          </a:p>
        </p:txBody>
      </p:sp>
      <p:sp>
        <p:nvSpPr>
          <p:cNvPr id="15362" name="Rectangle 2"/>
          <p:cNvSpPr>
            <a:spLocks noGrp="1" noRot="1" noChangeAspect="1" noChangeArrowheads="1" noTextEdit="1"/>
          </p:cNvSpPr>
          <p:nvPr>
            <p:ph type="sldImg"/>
          </p:nvPr>
        </p:nvSpPr>
        <p:spPr>
          <a:ln/>
        </p:spPr>
      </p:sp>
      <p:sp>
        <p:nvSpPr>
          <p:cNvPr id="1536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Rectangle 2"/>
          <p:cNvSpPr>
            <a:spLocks noGrp="1" noRot="1" noChangeAspect="1" noTextEdit="1"/>
          </p:cNvSpPr>
          <p:nvPr>
            <p:ph type="sldImg"/>
          </p:nvPr>
        </p:nvSpPr>
        <p:spPr bwMode="auto">
          <a:noFill/>
          <a:ln>
            <a:solidFill>
              <a:srgbClr val="000000"/>
            </a:solidFill>
            <a:miter lim="800000"/>
            <a:headEnd/>
            <a:tailEnd/>
          </a:ln>
        </p:spPr>
      </p:sp>
      <p:sp>
        <p:nvSpPr>
          <p:cNvPr id="114691" name="Rectangle 3"/>
          <p:cNvSpPr>
            <a:spLocks noGrp="1"/>
          </p:cNvSpPr>
          <p:nvPr>
            <p:ph type="body" idx="1"/>
          </p:nvPr>
        </p:nvSpPr>
        <p:spPr bwMode="auto">
          <a:noFill/>
        </p:spPr>
        <p:txBody>
          <a:bodyPr wrap="square" numCol="1" anchor="t" anchorCtr="0" compatLnSpc="1">
            <a:prstTxWarp prst="textNoShape">
              <a:avLst/>
            </a:prstTxWarp>
          </a:bodyPr>
          <a:lstStyle/>
          <a:p>
            <a:r>
              <a:rPr lang="en-US" dirty="0" smtClean="0"/>
              <a:t/>
            </a:r>
            <a:br>
              <a:rPr lang="en-US" dirty="0" smtClean="0"/>
            </a:br>
            <a:endParaRPr lang="en-US" dirty="0" smtClean="0"/>
          </a:p>
        </p:txBody>
      </p:sp>
      <p:sp>
        <p:nvSpPr>
          <p:cNvPr id="114692" name="Rectangle 4"/>
          <p:cNvSpPr>
            <a:spLocks noChangeArrowheads="1"/>
          </p:cNvSpPr>
          <p:nvPr/>
        </p:nvSpPr>
        <p:spPr bwMode="auto">
          <a:xfrm>
            <a:off x="806450" y="4559300"/>
            <a:ext cx="5348288" cy="2432050"/>
          </a:xfrm>
          <a:prstGeom prst="rect">
            <a:avLst/>
          </a:prstGeom>
          <a:noFill/>
          <a:ln w="12700">
            <a:noFill/>
            <a:miter lim="800000"/>
            <a:headEnd type="none" w="sm" len="sm"/>
            <a:tailEnd type="none" w="sm" len="sm"/>
          </a:ln>
          <a:effectLst/>
        </p:spPr>
        <p:txBody>
          <a:bodyPr lIns="91433" tIns="45717" rIns="91433" bIns="45717" anchor="ctr">
            <a:spAutoFit/>
          </a:bodyPr>
          <a:lstStyle/>
          <a:p>
            <a:pPr eaLnBrk="0" hangingPunct="0"/>
            <a:r>
              <a:rPr lang="en-US" sz="1200">
                <a:solidFill>
                  <a:prstClr val="black"/>
                </a:solidFill>
                <a:latin typeface="Times New Roman" pitchFamily="18" charset="0"/>
                <a:ea typeface="ＭＳ Ｐゴシック" charset="0"/>
              </a:rPr>
              <a:t>This </a:t>
            </a:r>
            <a:r>
              <a:rPr lang="en-US" sz="1200" smtClean="0">
                <a:solidFill>
                  <a:prstClr val="black"/>
                </a:solidFill>
                <a:latin typeface="Times New Roman" pitchFamily="18" charset="0"/>
                <a:ea typeface="ＭＳ Ｐゴシック" charset="0"/>
              </a:rPr>
              <a:t>Society </a:t>
            </a:r>
            <a:r>
              <a:rPr lang="en-US" sz="1200" dirty="0">
                <a:solidFill>
                  <a:prstClr val="black"/>
                </a:solidFill>
                <a:latin typeface="Times New Roman" pitchFamily="18" charset="0"/>
                <a:ea typeface="ＭＳ Ｐゴシック" charset="0"/>
              </a:rPr>
              <a:t>was founded almost 125 years ago with the mission of serving the members of our profession. </a:t>
            </a:r>
          </a:p>
          <a:p>
            <a:pPr eaLnBrk="0" hangingPunct="0"/>
            <a:endParaRPr lang="en-US" sz="1200" dirty="0">
              <a:solidFill>
                <a:prstClr val="black"/>
              </a:solidFill>
              <a:latin typeface="Times New Roman" pitchFamily="18" charset="0"/>
              <a:ea typeface="ＭＳ Ｐゴシック" charset="0"/>
            </a:endParaRPr>
          </a:p>
          <a:p>
            <a:pPr eaLnBrk="0" hangingPunct="0"/>
            <a:r>
              <a:rPr lang="en-US" sz="1200" dirty="0">
                <a:solidFill>
                  <a:prstClr val="black"/>
                </a:solidFill>
                <a:latin typeface="Times New Roman" pitchFamily="18" charset="0"/>
                <a:ea typeface="ＭＳ Ｐゴシック" charset="0"/>
              </a:rPr>
              <a:t>Our mission is</a:t>
            </a:r>
            <a:r>
              <a:rPr lang="en-US" sz="1200" i="1" dirty="0">
                <a:solidFill>
                  <a:prstClr val="black"/>
                </a:solidFill>
                <a:latin typeface="Times New Roman" pitchFamily="18" charset="0"/>
                <a:ea typeface="ＭＳ Ｐゴシック" charset="0"/>
              </a:rPr>
              <a:t> </a:t>
            </a:r>
            <a:r>
              <a:rPr lang="en-US" sz="1200" dirty="0">
                <a:solidFill>
                  <a:prstClr val="black"/>
                </a:solidFill>
                <a:latin typeface="Times New Roman" pitchFamily="18" charset="0"/>
                <a:ea typeface="ＭＳ Ｐゴシック" charset="0"/>
              </a:rPr>
              <a:t>to be the leading provider of scientific and engineering information on electric power and energy for the betterment </a:t>
            </a:r>
            <a:r>
              <a:rPr lang="en-US" sz="1200">
                <a:solidFill>
                  <a:prstClr val="black"/>
                </a:solidFill>
                <a:latin typeface="Times New Roman" pitchFamily="18" charset="0"/>
                <a:ea typeface="ＭＳ Ｐゴシック" charset="0"/>
              </a:rPr>
              <a:t>of </a:t>
            </a:r>
            <a:r>
              <a:rPr lang="en-US" sz="1200" smtClean="0">
                <a:solidFill>
                  <a:prstClr val="black"/>
                </a:solidFill>
                <a:latin typeface="Times New Roman" pitchFamily="18" charset="0"/>
                <a:ea typeface="ＭＳ Ｐゴシック" charset="0"/>
              </a:rPr>
              <a:t>society </a:t>
            </a:r>
            <a:r>
              <a:rPr lang="en-US" sz="1200" dirty="0">
                <a:solidFill>
                  <a:prstClr val="black"/>
                </a:solidFill>
                <a:latin typeface="Times New Roman" pitchFamily="18" charset="0"/>
                <a:ea typeface="ＭＳ Ｐゴシック" charset="0"/>
              </a:rPr>
              <a:t>and the preferred professional development source for our members</a:t>
            </a:r>
            <a:r>
              <a:rPr lang="en-US" sz="1200" i="1" dirty="0">
                <a:solidFill>
                  <a:prstClr val="black"/>
                </a:solidFill>
                <a:latin typeface="Times New Roman" pitchFamily="18" charset="0"/>
                <a:ea typeface="ＭＳ Ｐゴシック" charset="0"/>
              </a:rPr>
              <a:t>. </a:t>
            </a:r>
          </a:p>
          <a:p>
            <a:pPr eaLnBrk="0" hangingPunct="0"/>
            <a:endParaRPr lang="en-US" sz="1200" dirty="0">
              <a:solidFill>
                <a:prstClr val="black"/>
              </a:solidFill>
              <a:latin typeface="Times New Roman" pitchFamily="18" charset="0"/>
              <a:ea typeface="ＭＳ Ｐゴシック" charset="0"/>
            </a:endParaRPr>
          </a:p>
          <a:p>
            <a:pPr eaLnBrk="0" hangingPunct="0"/>
            <a:r>
              <a:rPr lang="en-US" sz="1200" dirty="0">
                <a:solidFill>
                  <a:prstClr val="black"/>
                </a:solidFill>
                <a:latin typeface="Times New Roman" pitchFamily="18" charset="0"/>
                <a:ea typeface="ＭＳ Ｐゴシック" charset="0"/>
              </a:rPr>
              <a:t>Our mission going forward will continue to be the same while our profession faces an environment of rapid and often breathtaking change.  </a:t>
            </a:r>
          </a:p>
          <a:p>
            <a:pPr eaLnBrk="0" hangingPunct="0"/>
            <a:endParaRPr lang="en-US" sz="1200" dirty="0">
              <a:solidFill>
                <a:prstClr val="black"/>
              </a:solidFill>
              <a:latin typeface="Times New Roman" pitchFamily="18" charset="0"/>
              <a:ea typeface="ＭＳ Ｐゴシック" charset="0"/>
            </a:endParaRPr>
          </a:p>
          <a:p>
            <a:pPr eaLnBrk="0" hangingPunct="0"/>
            <a:r>
              <a:rPr lang="en-US" sz="1200" dirty="0">
                <a:solidFill>
                  <a:prstClr val="black"/>
                </a:solidFill>
                <a:latin typeface="Times New Roman" pitchFamily="18" charset="0"/>
                <a:ea typeface="ＭＳ Ｐゴシック" charset="0"/>
              </a:rPr>
              <a:t>Our task is to address the many challenges that lay before us.  To do this, we need to take advantage of our heritage and strengths while aggressively pursuing opportunities that will enable us to continue another 125 years and beyond. </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06AB7BB-8646-4F0F-A5D0-D8A20453EB4F}" type="slidenum">
              <a:rPr lang="es-ES">
                <a:solidFill>
                  <a:prstClr val="black"/>
                </a:solidFill>
              </a:rPr>
              <a:pPr/>
              <a:t>3</a:t>
            </a:fld>
            <a:endParaRPr lang="es-ES">
              <a:solidFill>
                <a:prstClr val="black"/>
              </a:solidFill>
            </a:endParaRPr>
          </a:p>
        </p:txBody>
      </p:sp>
      <p:sp>
        <p:nvSpPr>
          <p:cNvPr id="41986" name="Rectangle 2"/>
          <p:cNvSpPr>
            <a:spLocks noGrp="1" noRot="1" noChangeAspect="1" noChangeArrowheads="1" noTextEdit="1"/>
          </p:cNvSpPr>
          <p:nvPr>
            <p:ph type="sldImg"/>
          </p:nvPr>
        </p:nvSpPr>
        <p:spPr>
          <a:ln/>
        </p:spPr>
      </p:sp>
      <p:sp>
        <p:nvSpPr>
          <p:cNvPr id="41987" name="Rectangle 3"/>
          <p:cNvSpPr>
            <a:spLocks noGrp="1" noChangeArrowheads="1"/>
          </p:cNvSpPr>
          <p:nvPr>
            <p:ph type="body" idx="1"/>
          </p:nvPr>
        </p:nvSpPr>
        <p:spPr/>
        <p:txBody>
          <a:bodyPr/>
          <a:lstStyle/>
          <a:p>
            <a:r>
              <a:rPr lang="en-US" dirty="0" smtClean="0"/>
              <a:t>Thank you to Jacek for involvement last year</a:t>
            </a:r>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06AB7BB-8646-4F0F-A5D0-D8A20453EB4F}" type="slidenum">
              <a:rPr lang="es-ES">
                <a:solidFill>
                  <a:prstClr val="black"/>
                </a:solidFill>
              </a:rPr>
              <a:pPr/>
              <a:t>4</a:t>
            </a:fld>
            <a:endParaRPr lang="es-ES">
              <a:solidFill>
                <a:prstClr val="black"/>
              </a:solidFill>
            </a:endParaRPr>
          </a:p>
        </p:txBody>
      </p:sp>
      <p:sp>
        <p:nvSpPr>
          <p:cNvPr id="41986" name="Rectangle 2"/>
          <p:cNvSpPr>
            <a:spLocks noGrp="1" noRot="1" noChangeAspect="1" noChangeArrowheads="1" noTextEdit="1"/>
          </p:cNvSpPr>
          <p:nvPr>
            <p:ph type="sldImg"/>
          </p:nvPr>
        </p:nvSpPr>
        <p:spPr>
          <a:ln/>
        </p:spPr>
      </p:sp>
      <p:sp>
        <p:nvSpPr>
          <p:cNvPr id="4198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06AB7BB-8646-4F0F-A5D0-D8A20453EB4F}" type="slidenum">
              <a:rPr lang="es-ES">
                <a:solidFill>
                  <a:prstClr val="black"/>
                </a:solidFill>
              </a:rPr>
              <a:pPr/>
              <a:t>5</a:t>
            </a:fld>
            <a:endParaRPr lang="es-ES">
              <a:solidFill>
                <a:prstClr val="black"/>
              </a:solidFill>
            </a:endParaRPr>
          </a:p>
        </p:txBody>
      </p:sp>
      <p:sp>
        <p:nvSpPr>
          <p:cNvPr id="41986" name="Rectangle 2"/>
          <p:cNvSpPr>
            <a:spLocks noGrp="1" noRot="1" noChangeAspect="1" noChangeArrowheads="1" noTextEdit="1"/>
          </p:cNvSpPr>
          <p:nvPr>
            <p:ph type="sldImg"/>
          </p:nvPr>
        </p:nvSpPr>
        <p:spPr>
          <a:ln/>
        </p:spPr>
      </p:sp>
      <p:sp>
        <p:nvSpPr>
          <p:cNvPr id="4198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41DBD13-F53F-4A91-8F45-EF9B54637DC4}" type="slidenum">
              <a:rPr lang="es-ES"/>
              <a:pPr/>
              <a:t>6</a:t>
            </a:fld>
            <a:endParaRPr lang="es-ES"/>
          </a:p>
        </p:txBody>
      </p:sp>
      <p:sp>
        <p:nvSpPr>
          <p:cNvPr id="15362" name="Rectangle 2"/>
          <p:cNvSpPr>
            <a:spLocks noGrp="1" noRot="1" noChangeAspect="1" noChangeArrowheads="1" noTextEdit="1"/>
          </p:cNvSpPr>
          <p:nvPr>
            <p:ph type="sldImg"/>
          </p:nvPr>
        </p:nvSpPr>
        <p:spPr>
          <a:ln/>
        </p:spPr>
      </p:sp>
      <p:sp>
        <p:nvSpPr>
          <p:cNvPr id="1536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06AB7BB-8646-4F0F-A5D0-D8A20453EB4F}" type="slidenum">
              <a:rPr lang="es-ES"/>
              <a:pPr/>
              <a:t>7</a:t>
            </a:fld>
            <a:endParaRPr lang="es-ES"/>
          </a:p>
        </p:txBody>
      </p:sp>
      <p:sp>
        <p:nvSpPr>
          <p:cNvPr id="41986" name="Rectangle 2"/>
          <p:cNvSpPr>
            <a:spLocks noGrp="1" noRot="1" noChangeAspect="1" noChangeArrowheads="1" noTextEdit="1"/>
          </p:cNvSpPr>
          <p:nvPr>
            <p:ph type="sldImg"/>
          </p:nvPr>
        </p:nvSpPr>
        <p:spPr>
          <a:ln/>
        </p:spPr>
      </p:sp>
      <p:sp>
        <p:nvSpPr>
          <p:cNvPr id="4198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D168C95-93CB-440D-B1E2-7E95429561AD}" type="slidenum">
              <a:rPr lang="es-ES"/>
              <a:pPr/>
              <a:t>12</a:t>
            </a:fld>
            <a:endParaRPr lang="es-ES"/>
          </a:p>
        </p:txBody>
      </p:sp>
      <p:sp>
        <p:nvSpPr>
          <p:cNvPr id="23554" name="Rectangle 2"/>
          <p:cNvSpPr>
            <a:spLocks noGrp="1" noRot="1" noChangeAspect="1" noChangeArrowheads="1" noTextEdit="1"/>
          </p:cNvSpPr>
          <p:nvPr>
            <p:ph type="sldImg"/>
          </p:nvPr>
        </p:nvSpPr>
        <p:spPr>
          <a:ln/>
        </p:spPr>
      </p:sp>
      <p:sp>
        <p:nvSpPr>
          <p:cNvPr id="23555" name="Rectangle 3"/>
          <p:cNvSpPr>
            <a:spLocks noGrp="1" noChangeArrowheads="1"/>
          </p:cNvSpPr>
          <p:nvPr>
            <p:ph type="body" idx="1"/>
          </p:nvPr>
        </p:nvSpPr>
        <p:spPr/>
        <p:txBody>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7" name="Title 6"/>
          <p:cNvSpPr>
            <a:spLocks noGrp="1"/>
          </p:cNvSpPr>
          <p:nvPr>
            <p:ph type="title"/>
          </p:nvPr>
        </p:nvSpPr>
        <p:spPr/>
        <p:txBody>
          <a:bodyPr/>
          <a:lstStyle/>
          <a:p>
            <a:r>
              <a:rPr lang="en-US" smtClean="0"/>
              <a:t>Click to edit Master title style</a:t>
            </a:r>
            <a:endParaRPr lang="en-US"/>
          </a:p>
        </p:txBody>
      </p:sp>
      <p:sp>
        <p:nvSpPr>
          <p:cNvPr id="4" name="Date Placeholder 3"/>
          <p:cNvSpPr>
            <a:spLocks noGrp="1"/>
          </p:cNvSpPr>
          <p:nvPr>
            <p:ph type="dt" sz="half" idx="10"/>
          </p:nvPr>
        </p:nvSpPr>
        <p:spPr>
          <a:xfrm>
            <a:off x="1905000" y="6477000"/>
            <a:ext cx="2133600" cy="365125"/>
          </a:xfrm>
        </p:spPr>
        <p:txBody>
          <a:bodyPr/>
          <a:lstStyle>
            <a:lvl1pPr>
              <a:defRPr/>
            </a:lvl1pPr>
          </a:lstStyle>
          <a:p>
            <a:pPr>
              <a:defRPr/>
            </a:pPr>
            <a:fld id="{13033A31-6CBD-46C5-B662-01F20C32BF55}" type="datetime1">
              <a:rPr lang="en-US" smtClean="0"/>
              <a:pPr>
                <a:defRPr/>
              </a:pPr>
              <a:t>2/23/2016</a:t>
            </a:fld>
            <a:endParaRPr lang="en-US"/>
          </a:p>
        </p:txBody>
      </p:sp>
      <p:sp>
        <p:nvSpPr>
          <p:cNvPr id="5" name="Footer Placeholder 4"/>
          <p:cNvSpPr>
            <a:spLocks noGrp="1"/>
          </p:cNvSpPr>
          <p:nvPr>
            <p:ph type="ftr" sz="quarter" idx="11"/>
          </p:nvPr>
        </p:nvSpPr>
        <p:spPr>
          <a:xfrm>
            <a:off x="4114800" y="6477000"/>
            <a:ext cx="2895600" cy="365125"/>
          </a:xfrm>
        </p:spPr>
        <p:txBody>
          <a:bodyPr/>
          <a:lstStyle>
            <a:lvl1pPr>
              <a:defRPr/>
            </a:lvl1pPr>
          </a:lstStyle>
          <a:p>
            <a:pPr>
              <a:defRPr/>
            </a:pPr>
            <a:endParaRPr lang="en-US" dirty="0"/>
          </a:p>
        </p:txBody>
      </p:sp>
      <p:sp>
        <p:nvSpPr>
          <p:cNvPr id="6" name="Slide Number Placeholder 5"/>
          <p:cNvSpPr>
            <a:spLocks noGrp="1"/>
          </p:cNvSpPr>
          <p:nvPr>
            <p:ph type="sldNum" sz="quarter" idx="12"/>
          </p:nvPr>
        </p:nvSpPr>
        <p:spPr>
          <a:xfrm>
            <a:off x="6934200" y="0"/>
            <a:ext cx="2209800" cy="365125"/>
          </a:xfrm>
        </p:spPr>
        <p:txBody>
          <a:bodyPr/>
          <a:lstStyle>
            <a:lvl1pPr>
              <a:defRPr/>
            </a:lvl1pPr>
          </a:lstStyle>
          <a:p>
            <a:pPr>
              <a:defRPr/>
            </a:pPr>
            <a:fld id="{1187C20E-1F2E-4809-B9E2-100F2AADB426}" type="slidenum">
              <a:rPr lang="en-US"/>
              <a:pPr>
                <a:defRPr/>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9A983D75-1D6C-42F7-88DC-2F3FF3109AEF}" type="datetime1">
              <a:rPr lang="en-US" smtClean="0"/>
              <a:pPr>
                <a:defRPr/>
              </a:pPr>
              <a:t>2/23/2016</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Hampton Roads Chapter Chair Jennifer Ammentorp</a:t>
            </a:r>
            <a:endParaRPr lang="en-US"/>
          </a:p>
        </p:txBody>
      </p:sp>
      <p:sp>
        <p:nvSpPr>
          <p:cNvPr id="6" name="Slide Number Placeholder 5"/>
          <p:cNvSpPr>
            <a:spLocks noGrp="1"/>
          </p:cNvSpPr>
          <p:nvPr>
            <p:ph type="sldNum" sz="quarter" idx="12"/>
          </p:nvPr>
        </p:nvSpPr>
        <p:spPr/>
        <p:txBody>
          <a:bodyPr/>
          <a:lstStyle>
            <a:lvl1pPr>
              <a:defRPr/>
            </a:lvl1pPr>
          </a:lstStyle>
          <a:p>
            <a:pPr>
              <a:defRPr/>
            </a:pPr>
            <a:fld id="{6CE46EEC-13A4-413A-89D0-B2CAFE7902A9}" type="slidenum">
              <a:rPr lang="en-US"/>
              <a:pPr>
                <a:defRPr/>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14ADCE3F-81B2-4DD2-868D-AC3DCCD1FCB2}" type="datetime1">
              <a:rPr lang="en-US" smtClean="0"/>
              <a:pPr>
                <a:defRPr/>
              </a:pPr>
              <a:t>2/23/2016</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Hampton Roads Chapter Chair Jennifer Ammentorp</a:t>
            </a:r>
            <a:endParaRPr lang="en-US"/>
          </a:p>
        </p:txBody>
      </p:sp>
      <p:sp>
        <p:nvSpPr>
          <p:cNvPr id="6" name="Slide Number Placeholder 5"/>
          <p:cNvSpPr>
            <a:spLocks noGrp="1"/>
          </p:cNvSpPr>
          <p:nvPr>
            <p:ph type="sldNum" sz="quarter" idx="12"/>
          </p:nvPr>
        </p:nvSpPr>
        <p:spPr/>
        <p:txBody>
          <a:bodyPr/>
          <a:lstStyle>
            <a:lvl1pPr>
              <a:defRPr/>
            </a:lvl1pPr>
          </a:lstStyle>
          <a:p>
            <a:pPr>
              <a:defRPr/>
            </a:pPr>
            <a:fld id="{34BBCCEA-27B6-4C84-9D21-A548A690A642}" type="slidenum">
              <a:rPr lang="en-US"/>
              <a:pPr>
                <a:defRPr/>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7" name="Title 6"/>
          <p:cNvSpPr>
            <a:spLocks noGrp="1"/>
          </p:cNvSpPr>
          <p:nvPr>
            <p:ph type="title"/>
          </p:nvPr>
        </p:nvSpPr>
        <p:spPr/>
        <p:txBody>
          <a:bodyPr/>
          <a:lstStyle/>
          <a:p>
            <a:r>
              <a:rPr lang="en-US" smtClean="0"/>
              <a:t>Click to edit Master title style</a:t>
            </a:r>
            <a:endParaRPr lang="en-US"/>
          </a:p>
        </p:txBody>
      </p:sp>
      <p:sp>
        <p:nvSpPr>
          <p:cNvPr id="4" name="Date Placeholder 3"/>
          <p:cNvSpPr>
            <a:spLocks noGrp="1"/>
          </p:cNvSpPr>
          <p:nvPr>
            <p:ph type="dt" sz="half" idx="10"/>
          </p:nvPr>
        </p:nvSpPr>
        <p:spPr>
          <a:xfrm>
            <a:off x="1905000" y="6477000"/>
            <a:ext cx="2133600" cy="365125"/>
          </a:xfrm>
        </p:spPr>
        <p:txBody>
          <a:bodyPr/>
          <a:lstStyle>
            <a:lvl1pPr>
              <a:defRPr/>
            </a:lvl1pPr>
          </a:lstStyle>
          <a:p>
            <a:pPr>
              <a:defRPr/>
            </a:pPr>
            <a:fld id="{5D6ED9BE-3A33-2A43-851A-1DAF55F03710}" type="datetime1">
              <a:rPr lang="en-US"/>
              <a:pPr>
                <a:defRPr/>
              </a:pPr>
              <a:t>2/23/2016</a:t>
            </a:fld>
            <a:endParaRPr lang="en-US"/>
          </a:p>
        </p:txBody>
      </p:sp>
      <p:sp>
        <p:nvSpPr>
          <p:cNvPr id="5" name="Footer Placeholder 4"/>
          <p:cNvSpPr>
            <a:spLocks noGrp="1"/>
          </p:cNvSpPr>
          <p:nvPr>
            <p:ph type="ftr" sz="quarter" idx="11"/>
          </p:nvPr>
        </p:nvSpPr>
        <p:spPr>
          <a:xfrm>
            <a:off x="4114800" y="6477000"/>
            <a:ext cx="2895600" cy="365125"/>
          </a:xfrm>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a:xfrm>
            <a:off x="6934200" y="0"/>
            <a:ext cx="2209800" cy="365125"/>
          </a:xfrm>
        </p:spPr>
        <p:txBody>
          <a:bodyPr/>
          <a:lstStyle>
            <a:lvl1pPr>
              <a:defRPr/>
            </a:lvl1pPr>
          </a:lstStyle>
          <a:p>
            <a:pPr>
              <a:defRPr/>
            </a:pPr>
            <a:fld id="{4C682FC5-B8DC-D542-B984-D22ACB16C5C7}" type="slidenum">
              <a:rPr lang="en-US"/>
              <a:pPr>
                <a:defRPr/>
              </a:pPr>
              <a:t>‹#›</a:t>
            </a:fld>
            <a:endParaRPr lang="en-US"/>
          </a:p>
        </p:txBody>
      </p:sp>
    </p:spTree>
    <p:extLst>
      <p:ext uri="{BB962C8B-B14F-4D97-AF65-F5344CB8AC3E}">
        <p14:creationId xmlns:p14="http://schemas.microsoft.com/office/powerpoint/2010/main" val="425014093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E07DDFFF-EFC3-C74F-9337-3DF9E015984B}" type="datetime1">
              <a:rPr lang="en-US"/>
              <a:pPr>
                <a:defRPr/>
              </a:pPr>
              <a:t>2/23/2016</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95819137-8C0B-104E-9C10-CB932749E25D}" type="slidenum">
              <a:rPr lang="en-US"/>
              <a:pPr>
                <a:defRPr/>
              </a:pPr>
              <a:t>‹#›</a:t>
            </a:fld>
            <a:endParaRPr lang="en-US"/>
          </a:p>
        </p:txBody>
      </p:sp>
    </p:spTree>
    <p:extLst>
      <p:ext uri="{BB962C8B-B14F-4D97-AF65-F5344CB8AC3E}">
        <p14:creationId xmlns:p14="http://schemas.microsoft.com/office/powerpoint/2010/main" val="110611813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0F8DCE45-1AD6-7747-91CF-C61FA25CE72F}" type="datetime1">
              <a:rPr lang="en-US"/>
              <a:pPr>
                <a:defRPr/>
              </a:pPr>
              <a:t>2/23/2016</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F1B2ED63-778A-3C41-A41E-265702381E4B}" type="slidenum">
              <a:rPr lang="en-US"/>
              <a:pPr>
                <a:defRPr/>
              </a:pPr>
              <a:t>‹#›</a:t>
            </a:fld>
            <a:endParaRPr lang="en-US"/>
          </a:p>
        </p:txBody>
      </p:sp>
    </p:spTree>
    <p:extLst>
      <p:ext uri="{BB962C8B-B14F-4D97-AF65-F5344CB8AC3E}">
        <p14:creationId xmlns:p14="http://schemas.microsoft.com/office/powerpoint/2010/main" val="100343523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5C49A9B9-B64B-A745-B0E3-6BDB6CDA950C}" type="datetime1">
              <a:rPr lang="en-US"/>
              <a:pPr>
                <a:defRPr/>
              </a:pPr>
              <a:t>2/23/2016</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18784081-6517-0B46-B88E-39AEF1E7EE90}" type="slidenum">
              <a:rPr lang="en-US"/>
              <a:pPr>
                <a:defRPr/>
              </a:pPr>
              <a:t>‹#›</a:t>
            </a:fld>
            <a:endParaRPr lang="en-US"/>
          </a:p>
        </p:txBody>
      </p:sp>
    </p:spTree>
    <p:extLst>
      <p:ext uri="{BB962C8B-B14F-4D97-AF65-F5344CB8AC3E}">
        <p14:creationId xmlns:p14="http://schemas.microsoft.com/office/powerpoint/2010/main" val="381575794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B704A553-6B37-CF40-BB4B-E4B7FDE2BDA9}" type="datetime1">
              <a:rPr lang="en-US"/>
              <a:pPr>
                <a:defRPr/>
              </a:pPr>
              <a:t>2/23/2016</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9" name="Slide Number Placeholder 5"/>
          <p:cNvSpPr>
            <a:spLocks noGrp="1"/>
          </p:cNvSpPr>
          <p:nvPr>
            <p:ph type="sldNum" sz="quarter" idx="12"/>
          </p:nvPr>
        </p:nvSpPr>
        <p:spPr/>
        <p:txBody>
          <a:bodyPr/>
          <a:lstStyle>
            <a:lvl1pPr>
              <a:defRPr/>
            </a:lvl1pPr>
          </a:lstStyle>
          <a:p>
            <a:pPr>
              <a:defRPr/>
            </a:pPr>
            <a:fld id="{308FD54C-371C-5F49-970F-A1E11C5F2265}" type="slidenum">
              <a:rPr lang="en-US"/>
              <a:pPr>
                <a:defRPr/>
              </a:pPr>
              <a:t>‹#›</a:t>
            </a:fld>
            <a:endParaRPr lang="en-US"/>
          </a:p>
        </p:txBody>
      </p:sp>
    </p:spTree>
    <p:extLst>
      <p:ext uri="{BB962C8B-B14F-4D97-AF65-F5344CB8AC3E}">
        <p14:creationId xmlns:p14="http://schemas.microsoft.com/office/powerpoint/2010/main" val="168295788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E8C4C600-C189-7A4F-A9BE-D75FAAA4E8E9}" type="datetime1">
              <a:rPr lang="en-US"/>
              <a:pPr>
                <a:defRPr/>
              </a:pPr>
              <a:t>2/23/2016</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5" name="Slide Number Placeholder 5"/>
          <p:cNvSpPr>
            <a:spLocks noGrp="1"/>
          </p:cNvSpPr>
          <p:nvPr>
            <p:ph type="sldNum" sz="quarter" idx="12"/>
          </p:nvPr>
        </p:nvSpPr>
        <p:spPr/>
        <p:txBody>
          <a:bodyPr/>
          <a:lstStyle>
            <a:lvl1pPr>
              <a:defRPr/>
            </a:lvl1pPr>
          </a:lstStyle>
          <a:p>
            <a:pPr>
              <a:defRPr/>
            </a:pPr>
            <a:fld id="{9FDF19C3-3452-9F43-808C-74CADA002850}" type="slidenum">
              <a:rPr lang="en-US"/>
              <a:pPr>
                <a:defRPr/>
              </a:pPr>
              <a:t>‹#›</a:t>
            </a:fld>
            <a:endParaRPr lang="en-US"/>
          </a:p>
        </p:txBody>
      </p:sp>
    </p:spTree>
    <p:extLst>
      <p:ext uri="{BB962C8B-B14F-4D97-AF65-F5344CB8AC3E}">
        <p14:creationId xmlns:p14="http://schemas.microsoft.com/office/powerpoint/2010/main" val="366480511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3486C862-3263-FF4F-8AD8-43DD7BE4F414}" type="datetime1">
              <a:rPr lang="en-US"/>
              <a:pPr>
                <a:defRPr/>
              </a:pPr>
              <a:t>2/23/2016</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4" name="Slide Number Placeholder 5"/>
          <p:cNvSpPr>
            <a:spLocks noGrp="1"/>
          </p:cNvSpPr>
          <p:nvPr>
            <p:ph type="sldNum" sz="quarter" idx="12"/>
          </p:nvPr>
        </p:nvSpPr>
        <p:spPr/>
        <p:txBody>
          <a:bodyPr/>
          <a:lstStyle>
            <a:lvl1pPr>
              <a:defRPr/>
            </a:lvl1pPr>
          </a:lstStyle>
          <a:p>
            <a:pPr>
              <a:defRPr/>
            </a:pPr>
            <a:fld id="{B1177FC4-F2CC-B649-A3F3-88B18070E1E8}" type="slidenum">
              <a:rPr lang="en-US"/>
              <a:pPr>
                <a:defRPr/>
              </a:pPr>
              <a:t>‹#›</a:t>
            </a:fld>
            <a:endParaRPr lang="en-US"/>
          </a:p>
        </p:txBody>
      </p:sp>
    </p:spTree>
    <p:extLst>
      <p:ext uri="{BB962C8B-B14F-4D97-AF65-F5344CB8AC3E}">
        <p14:creationId xmlns:p14="http://schemas.microsoft.com/office/powerpoint/2010/main" val="299306036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820D1129-B5BE-CF47-ADFE-90386AC1E0C8}" type="datetime1">
              <a:rPr lang="en-US"/>
              <a:pPr>
                <a:defRPr/>
              </a:pPr>
              <a:t>2/23/2016</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A138F296-A5EA-7145-B4D6-C66F141309CD}" type="slidenum">
              <a:rPr lang="en-US"/>
              <a:pPr>
                <a:defRPr/>
              </a:pPr>
              <a:t>‹#›</a:t>
            </a:fld>
            <a:endParaRPr lang="en-US"/>
          </a:p>
        </p:txBody>
      </p:sp>
    </p:spTree>
    <p:extLst>
      <p:ext uri="{BB962C8B-B14F-4D97-AF65-F5344CB8AC3E}">
        <p14:creationId xmlns:p14="http://schemas.microsoft.com/office/powerpoint/2010/main" val="27143857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lvl1pPr>
              <a:defRPr/>
            </a:lvl1pPr>
          </a:lstStyle>
          <a:p>
            <a:pPr>
              <a:defRPr/>
            </a:pPr>
            <a:fld id="{3CE9210D-B2F4-47D1-8FEE-41594F049A06}" type="datetime1">
              <a:rPr lang="en-US" smtClean="0"/>
              <a:pPr>
                <a:defRPr/>
              </a:pPr>
              <a:t>2/23/2016</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2FFE4B61-D119-4C2A-B0FD-8BB9E4349C88}" type="slidenum">
              <a:rPr lang="en-US"/>
              <a:pPr>
                <a:defRPr/>
              </a:pPr>
              <a:t>‹#›</a:t>
            </a:fld>
            <a:endParaRPr lang="en-US" dirty="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DDC54776-958C-2F49-8E2F-3F531D895F09}" type="datetime1">
              <a:rPr lang="en-US"/>
              <a:pPr>
                <a:defRPr/>
              </a:pPr>
              <a:t>2/23/2016</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3546B1CD-C396-154D-851F-4BCEAFEF15A6}" type="slidenum">
              <a:rPr lang="en-US"/>
              <a:pPr>
                <a:defRPr/>
              </a:pPr>
              <a:t>‹#›</a:t>
            </a:fld>
            <a:endParaRPr lang="en-US"/>
          </a:p>
        </p:txBody>
      </p:sp>
    </p:spTree>
    <p:extLst>
      <p:ext uri="{BB962C8B-B14F-4D97-AF65-F5344CB8AC3E}">
        <p14:creationId xmlns:p14="http://schemas.microsoft.com/office/powerpoint/2010/main" val="17483957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D57374C7-BD02-8F42-A76C-73E8A7332E39}" type="datetime1">
              <a:rPr lang="en-US"/>
              <a:pPr>
                <a:defRPr/>
              </a:pPr>
              <a:t>2/23/2016</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E556AF4A-4A5F-4D4F-AD64-B02AB15A5CF7}" type="slidenum">
              <a:rPr lang="en-US"/>
              <a:pPr>
                <a:defRPr/>
              </a:pPr>
              <a:t>‹#›</a:t>
            </a:fld>
            <a:endParaRPr lang="en-US"/>
          </a:p>
        </p:txBody>
      </p:sp>
    </p:spTree>
    <p:extLst>
      <p:ext uri="{BB962C8B-B14F-4D97-AF65-F5344CB8AC3E}">
        <p14:creationId xmlns:p14="http://schemas.microsoft.com/office/powerpoint/2010/main" val="173069911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3883B32E-9F3E-AE4A-9BEC-B30A0E7208BB}" type="datetime1">
              <a:rPr lang="en-US"/>
              <a:pPr>
                <a:defRPr/>
              </a:pPr>
              <a:t>2/23/2016</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29FE4C99-16CB-024D-AE44-9458FF78E1FB}" type="slidenum">
              <a:rPr lang="en-US"/>
              <a:pPr>
                <a:defRPr/>
              </a:pPr>
              <a:t>‹#›</a:t>
            </a:fld>
            <a:endParaRPr lang="en-US"/>
          </a:p>
        </p:txBody>
      </p:sp>
    </p:spTree>
    <p:extLst>
      <p:ext uri="{BB962C8B-B14F-4D97-AF65-F5344CB8AC3E}">
        <p14:creationId xmlns:p14="http://schemas.microsoft.com/office/powerpoint/2010/main" val="250373546"/>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7" name="Title 6"/>
          <p:cNvSpPr>
            <a:spLocks noGrp="1"/>
          </p:cNvSpPr>
          <p:nvPr>
            <p:ph type="title"/>
          </p:nvPr>
        </p:nvSpPr>
        <p:spPr/>
        <p:txBody>
          <a:bodyPr/>
          <a:lstStyle/>
          <a:p>
            <a:r>
              <a:rPr lang="en-US" smtClean="0"/>
              <a:t>Click to edit Master title style</a:t>
            </a:r>
            <a:endParaRPr lang="en-US"/>
          </a:p>
        </p:txBody>
      </p:sp>
      <p:sp>
        <p:nvSpPr>
          <p:cNvPr id="4" name="Date Placeholder 3"/>
          <p:cNvSpPr>
            <a:spLocks noGrp="1"/>
          </p:cNvSpPr>
          <p:nvPr>
            <p:ph type="dt" sz="half" idx="10"/>
          </p:nvPr>
        </p:nvSpPr>
        <p:spPr>
          <a:xfrm>
            <a:off x="1905000" y="6477000"/>
            <a:ext cx="2133600" cy="365125"/>
          </a:xfrm>
        </p:spPr>
        <p:txBody>
          <a:bodyPr/>
          <a:lstStyle>
            <a:lvl1pPr>
              <a:defRPr/>
            </a:lvl1pPr>
          </a:lstStyle>
          <a:p>
            <a:pPr>
              <a:defRPr/>
            </a:pPr>
            <a:fld id="{13033A31-6CBD-46C5-B662-01F20C32BF55}" type="datetime1">
              <a:rPr lang="en-US" smtClean="0">
                <a:solidFill>
                  <a:prstClr val="black">
                    <a:tint val="75000"/>
                  </a:prstClr>
                </a:solidFill>
              </a:rPr>
              <a:pPr>
                <a:defRPr/>
              </a:pPr>
              <a:t>2/23/2016</a:t>
            </a:fld>
            <a:endParaRPr lang="en-US">
              <a:solidFill>
                <a:prstClr val="black">
                  <a:tint val="75000"/>
                </a:prstClr>
              </a:solidFill>
            </a:endParaRPr>
          </a:p>
        </p:txBody>
      </p:sp>
      <p:sp>
        <p:nvSpPr>
          <p:cNvPr id="5" name="Footer Placeholder 4"/>
          <p:cNvSpPr>
            <a:spLocks noGrp="1"/>
          </p:cNvSpPr>
          <p:nvPr>
            <p:ph type="ftr" sz="quarter" idx="11"/>
          </p:nvPr>
        </p:nvSpPr>
        <p:spPr>
          <a:xfrm>
            <a:off x="4114800" y="6477000"/>
            <a:ext cx="2895600" cy="365125"/>
          </a:xfrm>
        </p:spPr>
        <p:txBody>
          <a:bodyPr/>
          <a:lstStyle>
            <a:lvl1pPr>
              <a:defRPr/>
            </a:lvl1pPr>
          </a:lstStyle>
          <a:p>
            <a:pPr>
              <a:defRPr/>
            </a:pPr>
            <a:endParaRPr lang="en-US" dirty="0">
              <a:solidFill>
                <a:prstClr val="black">
                  <a:tint val="75000"/>
                </a:prstClr>
              </a:solidFill>
            </a:endParaRPr>
          </a:p>
        </p:txBody>
      </p:sp>
      <p:sp>
        <p:nvSpPr>
          <p:cNvPr id="6" name="Slide Number Placeholder 5"/>
          <p:cNvSpPr>
            <a:spLocks noGrp="1"/>
          </p:cNvSpPr>
          <p:nvPr>
            <p:ph type="sldNum" sz="quarter" idx="12"/>
          </p:nvPr>
        </p:nvSpPr>
        <p:spPr>
          <a:xfrm>
            <a:off x="6934200" y="0"/>
            <a:ext cx="2209800" cy="365125"/>
          </a:xfrm>
        </p:spPr>
        <p:txBody>
          <a:bodyPr/>
          <a:lstStyle>
            <a:lvl1pPr>
              <a:defRPr/>
            </a:lvl1pPr>
          </a:lstStyle>
          <a:p>
            <a:pPr>
              <a:defRPr/>
            </a:pPr>
            <a:fld id="{1187C20E-1F2E-4809-B9E2-100F2AADB426}"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3469399462"/>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lvl1pPr>
              <a:defRPr/>
            </a:lvl1pPr>
          </a:lstStyle>
          <a:p>
            <a:pPr>
              <a:defRPr/>
            </a:pPr>
            <a:fld id="{3CE9210D-B2F4-47D1-8FEE-41594F049A06}" type="datetime1">
              <a:rPr lang="en-US" smtClean="0">
                <a:solidFill>
                  <a:prstClr val="black">
                    <a:tint val="75000"/>
                  </a:prstClr>
                </a:solidFill>
              </a:rPr>
              <a:pPr>
                <a:defRPr/>
              </a:pPr>
              <a:t>2/23/2016</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2FFE4B61-D119-4C2A-B0FD-8BB9E4349C88}"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424077814"/>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40F3ADB9-B2CA-4D73-95EA-E696BABAFADF}" type="datetime1">
              <a:rPr lang="en-US" smtClean="0">
                <a:solidFill>
                  <a:prstClr val="black">
                    <a:tint val="75000"/>
                  </a:prstClr>
                </a:solidFill>
              </a:rPr>
              <a:pPr>
                <a:defRPr/>
              </a:pPr>
              <a:t>2/23/2016</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r>
              <a:rPr lang="en-US" smtClean="0">
                <a:solidFill>
                  <a:prstClr val="black">
                    <a:tint val="75000"/>
                  </a:prstClr>
                </a:solidFill>
              </a:rPr>
              <a:t>Hampton Roads Chapter Chair Jennifer Ammentorp</a:t>
            </a: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5B4E44AA-0150-4A50-A27C-0310240D4121}"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3704565928"/>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9EBA14D7-66A8-439E-A111-E0C6AE089A15}" type="datetime1">
              <a:rPr lang="en-US" smtClean="0">
                <a:solidFill>
                  <a:prstClr val="black">
                    <a:tint val="75000"/>
                  </a:prstClr>
                </a:solidFill>
              </a:rPr>
              <a:pPr>
                <a:defRPr/>
              </a:pPr>
              <a:t>2/23/2016</a:t>
            </a:fld>
            <a:endParaRPr lang="en-US">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r>
              <a:rPr lang="en-US" smtClean="0">
                <a:solidFill>
                  <a:prstClr val="black">
                    <a:tint val="75000"/>
                  </a:prstClr>
                </a:solidFill>
              </a:rPr>
              <a:t>Hampton Roads Chapter Chair Jennifer Ammentorp</a:t>
            </a:r>
            <a:endParaRPr lang="en-US">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063821DF-A11E-4644-91CD-53DC8D5D7B6A}"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2533833754"/>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46D72711-7007-40EE-AE04-DB4673CF7395}" type="datetime1">
              <a:rPr lang="en-US" smtClean="0">
                <a:solidFill>
                  <a:prstClr val="black">
                    <a:tint val="75000"/>
                  </a:prstClr>
                </a:solidFill>
              </a:rPr>
              <a:pPr>
                <a:defRPr/>
              </a:pPr>
              <a:t>2/23/2016</a:t>
            </a:fld>
            <a:endParaRPr lang="en-US">
              <a:solidFill>
                <a:prstClr val="black">
                  <a:tint val="75000"/>
                </a:prstClr>
              </a:solidFill>
            </a:endParaRPr>
          </a:p>
        </p:txBody>
      </p:sp>
      <p:sp>
        <p:nvSpPr>
          <p:cNvPr id="8" name="Footer Placeholder 4"/>
          <p:cNvSpPr>
            <a:spLocks noGrp="1"/>
          </p:cNvSpPr>
          <p:nvPr>
            <p:ph type="ftr" sz="quarter" idx="11"/>
          </p:nvPr>
        </p:nvSpPr>
        <p:spPr/>
        <p:txBody>
          <a:bodyPr/>
          <a:lstStyle>
            <a:lvl1pPr>
              <a:defRPr/>
            </a:lvl1pPr>
          </a:lstStyle>
          <a:p>
            <a:pPr>
              <a:defRPr/>
            </a:pPr>
            <a:r>
              <a:rPr lang="en-US" smtClean="0">
                <a:solidFill>
                  <a:prstClr val="black">
                    <a:tint val="75000"/>
                  </a:prstClr>
                </a:solidFill>
              </a:rPr>
              <a:t>Hampton Roads Chapter Chair Jennifer Ammentorp</a:t>
            </a:r>
            <a:endParaRPr lang="en-US">
              <a:solidFill>
                <a:prstClr val="black">
                  <a:tint val="75000"/>
                </a:prstClr>
              </a:solidFill>
            </a:endParaRPr>
          </a:p>
        </p:txBody>
      </p:sp>
      <p:sp>
        <p:nvSpPr>
          <p:cNvPr id="9" name="Slide Number Placeholder 5"/>
          <p:cNvSpPr>
            <a:spLocks noGrp="1"/>
          </p:cNvSpPr>
          <p:nvPr>
            <p:ph type="sldNum" sz="quarter" idx="12"/>
          </p:nvPr>
        </p:nvSpPr>
        <p:spPr/>
        <p:txBody>
          <a:bodyPr/>
          <a:lstStyle>
            <a:lvl1pPr>
              <a:defRPr/>
            </a:lvl1pPr>
          </a:lstStyle>
          <a:p>
            <a:pPr>
              <a:defRPr/>
            </a:pPr>
            <a:fld id="{44662E9A-6385-4C30-BDC6-E81C10C4227F}"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1672658090"/>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3A94716F-7017-4A33-8C23-50CABEDDC078}" type="datetime1">
              <a:rPr lang="en-US" smtClean="0">
                <a:solidFill>
                  <a:prstClr val="black">
                    <a:tint val="75000"/>
                  </a:prstClr>
                </a:solidFill>
              </a:rPr>
              <a:pPr>
                <a:defRPr/>
              </a:pPr>
              <a:t>2/23/2016</a:t>
            </a:fld>
            <a:endParaRPr lang="en-US">
              <a:solidFill>
                <a:prstClr val="black">
                  <a:tint val="75000"/>
                </a:prstClr>
              </a:solidFill>
            </a:endParaRPr>
          </a:p>
        </p:txBody>
      </p:sp>
      <p:sp>
        <p:nvSpPr>
          <p:cNvPr id="4" name="Footer Placeholder 4"/>
          <p:cNvSpPr>
            <a:spLocks noGrp="1"/>
          </p:cNvSpPr>
          <p:nvPr>
            <p:ph type="ftr" sz="quarter" idx="11"/>
          </p:nvPr>
        </p:nvSpPr>
        <p:spPr/>
        <p:txBody>
          <a:bodyPr/>
          <a:lstStyle>
            <a:lvl1pPr>
              <a:defRPr/>
            </a:lvl1pPr>
          </a:lstStyle>
          <a:p>
            <a:pPr>
              <a:defRPr/>
            </a:pPr>
            <a:r>
              <a:rPr lang="en-US" smtClean="0">
                <a:solidFill>
                  <a:prstClr val="black">
                    <a:tint val="75000"/>
                  </a:prstClr>
                </a:solidFill>
              </a:rPr>
              <a:t>Hampton Roads Chapter Chair Jennifer Ammentorp</a:t>
            </a:r>
            <a:endParaRPr lang="en-US">
              <a:solidFill>
                <a:prstClr val="black">
                  <a:tint val="75000"/>
                </a:prstClr>
              </a:solidFill>
            </a:endParaRPr>
          </a:p>
        </p:txBody>
      </p:sp>
      <p:sp>
        <p:nvSpPr>
          <p:cNvPr id="5" name="Slide Number Placeholder 5"/>
          <p:cNvSpPr>
            <a:spLocks noGrp="1"/>
          </p:cNvSpPr>
          <p:nvPr>
            <p:ph type="sldNum" sz="quarter" idx="12"/>
          </p:nvPr>
        </p:nvSpPr>
        <p:spPr/>
        <p:txBody>
          <a:bodyPr/>
          <a:lstStyle>
            <a:lvl1pPr>
              <a:defRPr/>
            </a:lvl1pPr>
          </a:lstStyle>
          <a:p>
            <a:pPr>
              <a:defRPr/>
            </a:pPr>
            <a:fld id="{DD4E3F67-2221-4A6C-A554-369E8559BBD5}"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1282376676"/>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6640E4FF-7B63-49D9-9D1D-6F01532CAB48}" type="datetime1">
              <a:rPr lang="en-US" smtClean="0">
                <a:solidFill>
                  <a:prstClr val="black">
                    <a:tint val="75000"/>
                  </a:prstClr>
                </a:solidFill>
              </a:rPr>
              <a:pPr>
                <a:defRPr/>
              </a:pPr>
              <a:t>2/23/2016</a:t>
            </a:fld>
            <a:endParaRPr lang="en-US">
              <a:solidFill>
                <a:prstClr val="black">
                  <a:tint val="75000"/>
                </a:prstClr>
              </a:solidFill>
            </a:endParaRPr>
          </a:p>
        </p:txBody>
      </p:sp>
      <p:sp>
        <p:nvSpPr>
          <p:cNvPr id="3" name="Footer Placeholder 4"/>
          <p:cNvSpPr>
            <a:spLocks noGrp="1"/>
          </p:cNvSpPr>
          <p:nvPr>
            <p:ph type="ftr" sz="quarter" idx="11"/>
          </p:nvPr>
        </p:nvSpPr>
        <p:spPr/>
        <p:txBody>
          <a:bodyPr/>
          <a:lstStyle>
            <a:lvl1pPr>
              <a:defRPr/>
            </a:lvl1pPr>
          </a:lstStyle>
          <a:p>
            <a:pPr>
              <a:defRPr/>
            </a:pPr>
            <a:r>
              <a:rPr lang="en-US" smtClean="0">
                <a:solidFill>
                  <a:prstClr val="black">
                    <a:tint val="75000"/>
                  </a:prstClr>
                </a:solidFill>
              </a:rPr>
              <a:t>Hampton Roads Chapter Chair Jennifer Ammentorp</a:t>
            </a:r>
            <a:endParaRPr lang="en-US">
              <a:solidFill>
                <a:prstClr val="black">
                  <a:tint val="75000"/>
                </a:prstClr>
              </a:solidFill>
            </a:endParaRPr>
          </a:p>
        </p:txBody>
      </p:sp>
      <p:sp>
        <p:nvSpPr>
          <p:cNvPr id="4" name="Slide Number Placeholder 5"/>
          <p:cNvSpPr>
            <a:spLocks noGrp="1"/>
          </p:cNvSpPr>
          <p:nvPr>
            <p:ph type="sldNum" sz="quarter" idx="12"/>
          </p:nvPr>
        </p:nvSpPr>
        <p:spPr/>
        <p:txBody>
          <a:bodyPr/>
          <a:lstStyle>
            <a:lvl1pPr>
              <a:defRPr/>
            </a:lvl1pPr>
          </a:lstStyle>
          <a:p>
            <a:pPr>
              <a:defRPr/>
            </a:pPr>
            <a:fld id="{149F8EDC-486C-486D-91C3-F0BB61E194C4}"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32560282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40F3ADB9-B2CA-4D73-95EA-E696BABAFADF}" type="datetime1">
              <a:rPr lang="en-US" smtClean="0"/>
              <a:pPr>
                <a:defRPr/>
              </a:pPr>
              <a:t>2/23/2016</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Hampton Roads Chapter Chair Jennifer Ammentorp</a:t>
            </a:r>
            <a:endParaRPr lang="en-US"/>
          </a:p>
        </p:txBody>
      </p:sp>
      <p:sp>
        <p:nvSpPr>
          <p:cNvPr id="6" name="Slide Number Placeholder 5"/>
          <p:cNvSpPr>
            <a:spLocks noGrp="1"/>
          </p:cNvSpPr>
          <p:nvPr>
            <p:ph type="sldNum" sz="quarter" idx="12"/>
          </p:nvPr>
        </p:nvSpPr>
        <p:spPr/>
        <p:txBody>
          <a:bodyPr/>
          <a:lstStyle>
            <a:lvl1pPr>
              <a:defRPr/>
            </a:lvl1pPr>
          </a:lstStyle>
          <a:p>
            <a:pPr>
              <a:defRPr/>
            </a:pPr>
            <a:fld id="{5B4E44AA-0150-4A50-A27C-0310240D4121}" type="slidenum">
              <a:rPr lang="en-US"/>
              <a:pPr>
                <a:defRPr/>
              </a:pPr>
              <a:t>‹#›</a:t>
            </a:fld>
            <a:endParaRPr lang="en-US" dirty="0"/>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917E643F-B49C-490E-A7DA-BD59E2707313}" type="datetime1">
              <a:rPr lang="en-US" smtClean="0">
                <a:solidFill>
                  <a:prstClr val="black">
                    <a:tint val="75000"/>
                  </a:prstClr>
                </a:solidFill>
              </a:rPr>
              <a:pPr>
                <a:defRPr/>
              </a:pPr>
              <a:t>2/23/2016</a:t>
            </a:fld>
            <a:endParaRPr lang="en-US">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r>
              <a:rPr lang="en-US" smtClean="0">
                <a:solidFill>
                  <a:prstClr val="black">
                    <a:tint val="75000"/>
                  </a:prstClr>
                </a:solidFill>
              </a:rPr>
              <a:t>Hampton Roads Chapter Chair Jennifer Ammentorp</a:t>
            </a:r>
            <a:endParaRPr lang="en-US">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EB9E6279-1404-4E11-81FA-B82ECB6FDC11}"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2049925724"/>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31F888E7-9E97-4175-B242-F25699484DEB}" type="datetime1">
              <a:rPr lang="en-US" smtClean="0">
                <a:solidFill>
                  <a:prstClr val="black">
                    <a:tint val="75000"/>
                  </a:prstClr>
                </a:solidFill>
              </a:rPr>
              <a:pPr>
                <a:defRPr/>
              </a:pPr>
              <a:t>2/23/2016</a:t>
            </a:fld>
            <a:endParaRPr lang="en-US">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r>
              <a:rPr lang="en-US" smtClean="0">
                <a:solidFill>
                  <a:prstClr val="black">
                    <a:tint val="75000"/>
                  </a:prstClr>
                </a:solidFill>
              </a:rPr>
              <a:t>Hampton Roads Chapter Chair Jennifer Ammentorp</a:t>
            </a:r>
            <a:endParaRPr lang="en-US">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28CBDB8F-D98A-42F3-AE15-FEC73D37FF0E}"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1510204632"/>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9A983D75-1D6C-42F7-88DC-2F3FF3109AEF}" type="datetime1">
              <a:rPr lang="en-US" smtClean="0">
                <a:solidFill>
                  <a:prstClr val="black">
                    <a:tint val="75000"/>
                  </a:prstClr>
                </a:solidFill>
              </a:rPr>
              <a:pPr>
                <a:defRPr/>
              </a:pPr>
              <a:t>2/23/2016</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r>
              <a:rPr lang="en-US" smtClean="0">
                <a:solidFill>
                  <a:prstClr val="black">
                    <a:tint val="75000"/>
                  </a:prstClr>
                </a:solidFill>
              </a:rPr>
              <a:t>Hampton Roads Chapter Chair Jennifer Ammentorp</a:t>
            </a: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6CE46EEC-13A4-413A-89D0-B2CAFE7902A9}"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3695115749"/>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14ADCE3F-81B2-4DD2-868D-AC3DCCD1FCB2}" type="datetime1">
              <a:rPr lang="en-US" smtClean="0">
                <a:solidFill>
                  <a:prstClr val="black">
                    <a:tint val="75000"/>
                  </a:prstClr>
                </a:solidFill>
              </a:rPr>
              <a:pPr>
                <a:defRPr/>
              </a:pPr>
              <a:t>2/23/2016</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r>
              <a:rPr lang="en-US" smtClean="0">
                <a:solidFill>
                  <a:prstClr val="black">
                    <a:tint val="75000"/>
                  </a:prstClr>
                </a:solidFill>
              </a:rPr>
              <a:t>Hampton Roads Chapter Chair Jennifer Ammentorp</a:t>
            </a: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34BBCCEA-27B6-4C84-9D21-A548A690A642}"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36127753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9EBA14D7-66A8-439E-A111-E0C6AE089A15}" type="datetime1">
              <a:rPr lang="en-US" smtClean="0"/>
              <a:pPr>
                <a:defRPr/>
              </a:pPr>
              <a:t>2/23/2016</a:t>
            </a:fld>
            <a:endParaRPr lang="en-US"/>
          </a:p>
        </p:txBody>
      </p:sp>
      <p:sp>
        <p:nvSpPr>
          <p:cNvPr id="6" name="Footer Placeholder 4"/>
          <p:cNvSpPr>
            <a:spLocks noGrp="1"/>
          </p:cNvSpPr>
          <p:nvPr>
            <p:ph type="ftr" sz="quarter" idx="11"/>
          </p:nvPr>
        </p:nvSpPr>
        <p:spPr/>
        <p:txBody>
          <a:bodyPr/>
          <a:lstStyle>
            <a:lvl1pPr>
              <a:defRPr/>
            </a:lvl1pPr>
          </a:lstStyle>
          <a:p>
            <a:pPr>
              <a:defRPr/>
            </a:pPr>
            <a:r>
              <a:rPr lang="en-US" smtClean="0"/>
              <a:t>Hampton Roads Chapter Chair Jennifer Ammentorp</a:t>
            </a:r>
            <a:endParaRPr lang="en-US"/>
          </a:p>
        </p:txBody>
      </p:sp>
      <p:sp>
        <p:nvSpPr>
          <p:cNvPr id="7" name="Slide Number Placeholder 5"/>
          <p:cNvSpPr>
            <a:spLocks noGrp="1"/>
          </p:cNvSpPr>
          <p:nvPr>
            <p:ph type="sldNum" sz="quarter" idx="12"/>
          </p:nvPr>
        </p:nvSpPr>
        <p:spPr/>
        <p:txBody>
          <a:bodyPr/>
          <a:lstStyle>
            <a:lvl1pPr>
              <a:defRPr/>
            </a:lvl1pPr>
          </a:lstStyle>
          <a:p>
            <a:pPr>
              <a:defRPr/>
            </a:pPr>
            <a:fld id="{063821DF-A11E-4644-91CD-53DC8D5D7B6A}" type="slidenum">
              <a:rPr lang="en-US"/>
              <a:pPr>
                <a:defRPr/>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46D72711-7007-40EE-AE04-DB4673CF7395}" type="datetime1">
              <a:rPr lang="en-US" smtClean="0"/>
              <a:pPr>
                <a:defRPr/>
              </a:pPr>
              <a:t>2/23/2016</a:t>
            </a:fld>
            <a:endParaRPr lang="en-US"/>
          </a:p>
        </p:txBody>
      </p:sp>
      <p:sp>
        <p:nvSpPr>
          <p:cNvPr id="8" name="Footer Placeholder 4"/>
          <p:cNvSpPr>
            <a:spLocks noGrp="1"/>
          </p:cNvSpPr>
          <p:nvPr>
            <p:ph type="ftr" sz="quarter" idx="11"/>
          </p:nvPr>
        </p:nvSpPr>
        <p:spPr/>
        <p:txBody>
          <a:bodyPr/>
          <a:lstStyle>
            <a:lvl1pPr>
              <a:defRPr/>
            </a:lvl1pPr>
          </a:lstStyle>
          <a:p>
            <a:pPr>
              <a:defRPr/>
            </a:pPr>
            <a:r>
              <a:rPr lang="en-US" smtClean="0"/>
              <a:t>Hampton Roads Chapter Chair Jennifer Ammentorp</a:t>
            </a:r>
            <a:endParaRPr lang="en-US"/>
          </a:p>
        </p:txBody>
      </p:sp>
      <p:sp>
        <p:nvSpPr>
          <p:cNvPr id="9" name="Slide Number Placeholder 5"/>
          <p:cNvSpPr>
            <a:spLocks noGrp="1"/>
          </p:cNvSpPr>
          <p:nvPr>
            <p:ph type="sldNum" sz="quarter" idx="12"/>
          </p:nvPr>
        </p:nvSpPr>
        <p:spPr/>
        <p:txBody>
          <a:bodyPr/>
          <a:lstStyle>
            <a:lvl1pPr>
              <a:defRPr/>
            </a:lvl1pPr>
          </a:lstStyle>
          <a:p>
            <a:pPr>
              <a:defRPr/>
            </a:pPr>
            <a:fld id="{44662E9A-6385-4C30-BDC6-E81C10C4227F}" type="slidenum">
              <a:rPr lang="en-US"/>
              <a:pPr>
                <a:defRPr/>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3A94716F-7017-4A33-8C23-50CABEDDC078}" type="datetime1">
              <a:rPr lang="en-US" smtClean="0"/>
              <a:pPr>
                <a:defRPr/>
              </a:pPr>
              <a:t>2/23/2016</a:t>
            </a:fld>
            <a:endParaRPr lang="en-US"/>
          </a:p>
        </p:txBody>
      </p:sp>
      <p:sp>
        <p:nvSpPr>
          <p:cNvPr id="4" name="Footer Placeholder 4"/>
          <p:cNvSpPr>
            <a:spLocks noGrp="1"/>
          </p:cNvSpPr>
          <p:nvPr>
            <p:ph type="ftr" sz="quarter" idx="11"/>
          </p:nvPr>
        </p:nvSpPr>
        <p:spPr/>
        <p:txBody>
          <a:bodyPr/>
          <a:lstStyle>
            <a:lvl1pPr>
              <a:defRPr/>
            </a:lvl1pPr>
          </a:lstStyle>
          <a:p>
            <a:pPr>
              <a:defRPr/>
            </a:pPr>
            <a:r>
              <a:rPr lang="en-US" smtClean="0"/>
              <a:t>Hampton Roads Chapter Chair Jennifer Ammentorp</a:t>
            </a:r>
            <a:endParaRPr lang="en-US"/>
          </a:p>
        </p:txBody>
      </p:sp>
      <p:sp>
        <p:nvSpPr>
          <p:cNvPr id="5" name="Slide Number Placeholder 5"/>
          <p:cNvSpPr>
            <a:spLocks noGrp="1"/>
          </p:cNvSpPr>
          <p:nvPr>
            <p:ph type="sldNum" sz="quarter" idx="12"/>
          </p:nvPr>
        </p:nvSpPr>
        <p:spPr/>
        <p:txBody>
          <a:bodyPr/>
          <a:lstStyle>
            <a:lvl1pPr>
              <a:defRPr/>
            </a:lvl1pPr>
          </a:lstStyle>
          <a:p>
            <a:pPr>
              <a:defRPr/>
            </a:pPr>
            <a:fld id="{DD4E3F67-2221-4A6C-A554-369E8559BBD5}" type="slidenum">
              <a:rPr lang="en-US"/>
              <a:pPr>
                <a:defRPr/>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6640E4FF-7B63-49D9-9D1D-6F01532CAB48}" type="datetime1">
              <a:rPr lang="en-US" smtClean="0"/>
              <a:pPr>
                <a:defRPr/>
              </a:pPr>
              <a:t>2/23/2016</a:t>
            </a:fld>
            <a:endParaRPr lang="en-US"/>
          </a:p>
        </p:txBody>
      </p:sp>
      <p:sp>
        <p:nvSpPr>
          <p:cNvPr id="3" name="Footer Placeholder 4"/>
          <p:cNvSpPr>
            <a:spLocks noGrp="1"/>
          </p:cNvSpPr>
          <p:nvPr>
            <p:ph type="ftr" sz="quarter" idx="11"/>
          </p:nvPr>
        </p:nvSpPr>
        <p:spPr/>
        <p:txBody>
          <a:bodyPr/>
          <a:lstStyle>
            <a:lvl1pPr>
              <a:defRPr/>
            </a:lvl1pPr>
          </a:lstStyle>
          <a:p>
            <a:pPr>
              <a:defRPr/>
            </a:pPr>
            <a:r>
              <a:rPr lang="en-US" smtClean="0"/>
              <a:t>Hampton Roads Chapter Chair Jennifer Ammentorp</a:t>
            </a:r>
            <a:endParaRPr lang="en-US"/>
          </a:p>
        </p:txBody>
      </p:sp>
      <p:sp>
        <p:nvSpPr>
          <p:cNvPr id="4" name="Slide Number Placeholder 5"/>
          <p:cNvSpPr>
            <a:spLocks noGrp="1"/>
          </p:cNvSpPr>
          <p:nvPr>
            <p:ph type="sldNum" sz="quarter" idx="12"/>
          </p:nvPr>
        </p:nvSpPr>
        <p:spPr/>
        <p:txBody>
          <a:bodyPr/>
          <a:lstStyle>
            <a:lvl1pPr>
              <a:defRPr/>
            </a:lvl1pPr>
          </a:lstStyle>
          <a:p>
            <a:pPr>
              <a:defRPr/>
            </a:pPr>
            <a:fld id="{149F8EDC-486C-486D-91C3-F0BB61E194C4}" type="slidenum">
              <a:rPr lang="en-US"/>
              <a:pPr>
                <a:defRPr/>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917E643F-B49C-490E-A7DA-BD59E2707313}" type="datetime1">
              <a:rPr lang="en-US" smtClean="0"/>
              <a:pPr>
                <a:defRPr/>
              </a:pPr>
              <a:t>2/23/2016</a:t>
            </a:fld>
            <a:endParaRPr lang="en-US"/>
          </a:p>
        </p:txBody>
      </p:sp>
      <p:sp>
        <p:nvSpPr>
          <p:cNvPr id="6" name="Footer Placeholder 4"/>
          <p:cNvSpPr>
            <a:spLocks noGrp="1"/>
          </p:cNvSpPr>
          <p:nvPr>
            <p:ph type="ftr" sz="quarter" idx="11"/>
          </p:nvPr>
        </p:nvSpPr>
        <p:spPr/>
        <p:txBody>
          <a:bodyPr/>
          <a:lstStyle>
            <a:lvl1pPr>
              <a:defRPr/>
            </a:lvl1pPr>
          </a:lstStyle>
          <a:p>
            <a:pPr>
              <a:defRPr/>
            </a:pPr>
            <a:r>
              <a:rPr lang="en-US" smtClean="0"/>
              <a:t>Hampton Roads Chapter Chair Jennifer Ammentorp</a:t>
            </a:r>
            <a:endParaRPr lang="en-US"/>
          </a:p>
        </p:txBody>
      </p:sp>
      <p:sp>
        <p:nvSpPr>
          <p:cNvPr id="7" name="Slide Number Placeholder 5"/>
          <p:cNvSpPr>
            <a:spLocks noGrp="1"/>
          </p:cNvSpPr>
          <p:nvPr>
            <p:ph type="sldNum" sz="quarter" idx="12"/>
          </p:nvPr>
        </p:nvSpPr>
        <p:spPr/>
        <p:txBody>
          <a:bodyPr/>
          <a:lstStyle>
            <a:lvl1pPr>
              <a:defRPr/>
            </a:lvl1pPr>
          </a:lstStyle>
          <a:p>
            <a:pPr>
              <a:defRPr/>
            </a:pPr>
            <a:fld id="{EB9E6279-1404-4E11-81FA-B82ECB6FDC11}" type="slidenum">
              <a:rPr lang="en-US"/>
              <a:pPr>
                <a:defRPr/>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31F888E7-9E97-4175-B242-F25699484DEB}" type="datetime1">
              <a:rPr lang="en-US" smtClean="0"/>
              <a:pPr>
                <a:defRPr/>
              </a:pPr>
              <a:t>2/23/2016</a:t>
            </a:fld>
            <a:endParaRPr lang="en-US"/>
          </a:p>
        </p:txBody>
      </p:sp>
      <p:sp>
        <p:nvSpPr>
          <p:cNvPr id="6" name="Footer Placeholder 4"/>
          <p:cNvSpPr>
            <a:spLocks noGrp="1"/>
          </p:cNvSpPr>
          <p:nvPr>
            <p:ph type="ftr" sz="quarter" idx="11"/>
          </p:nvPr>
        </p:nvSpPr>
        <p:spPr/>
        <p:txBody>
          <a:bodyPr/>
          <a:lstStyle>
            <a:lvl1pPr>
              <a:defRPr/>
            </a:lvl1pPr>
          </a:lstStyle>
          <a:p>
            <a:pPr>
              <a:defRPr/>
            </a:pPr>
            <a:r>
              <a:rPr lang="en-US" smtClean="0"/>
              <a:t>Hampton Roads Chapter Chair Jennifer Ammentorp</a:t>
            </a:r>
            <a:endParaRPr lang="en-US"/>
          </a:p>
        </p:txBody>
      </p:sp>
      <p:sp>
        <p:nvSpPr>
          <p:cNvPr id="7" name="Slide Number Placeholder 5"/>
          <p:cNvSpPr>
            <a:spLocks noGrp="1"/>
          </p:cNvSpPr>
          <p:nvPr>
            <p:ph type="sldNum" sz="quarter" idx="12"/>
          </p:nvPr>
        </p:nvSpPr>
        <p:spPr/>
        <p:txBody>
          <a:bodyPr/>
          <a:lstStyle>
            <a:lvl1pPr>
              <a:defRPr/>
            </a:lvl1pPr>
          </a:lstStyle>
          <a:p>
            <a:pPr>
              <a:defRPr/>
            </a:pPr>
            <a:fld id="{28CBDB8F-D98A-42F3-AE15-FEC73D37FF0E}" type="slidenum">
              <a:rPr lang="en-US"/>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pn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image" Target="../media/image1.png"/><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cstate="print"/>
          <a:srcRect/>
          <a:stretch>
            <a:fillRect/>
          </a:stretch>
        </a:blip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4" name="Date Placeholder 3"/>
          <p:cNvSpPr>
            <a:spLocks noGrp="1"/>
          </p:cNvSpPr>
          <p:nvPr>
            <p:ph type="dt" sz="half" idx="2"/>
          </p:nvPr>
        </p:nvSpPr>
        <p:spPr>
          <a:xfrm>
            <a:off x="1600200" y="6492875"/>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bg1"/>
                </a:solidFill>
                <a:latin typeface="+mn-lt"/>
              </a:defRPr>
            </a:lvl1pPr>
          </a:lstStyle>
          <a:p>
            <a:pPr>
              <a:defRPr/>
            </a:pPr>
            <a:r>
              <a:rPr lang="en-US" dirty="0" smtClean="0"/>
              <a:t>2/23/2016</a:t>
            </a:r>
            <a:endParaRPr lang="en-US" dirty="0"/>
          </a:p>
        </p:txBody>
      </p:sp>
      <p:sp>
        <p:nvSpPr>
          <p:cNvPr id="5" name="Footer Placeholder 4"/>
          <p:cNvSpPr>
            <a:spLocks noGrp="1"/>
          </p:cNvSpPr>
          <p:nvPr>
            <p:ph type="ftr" sz="quarter" idx="3"/>
          </p:nvPr>
        </p:nvSpPr>
        <p:spPr>
          <a:xfrm>
            <a:off x="4419600" y="6492875"/>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bg1"/>
                </a:solidFill>
                <a:latin typeface="+mn-lt"/>
              </a:defRPr>
            </a:lvl1pPr>
          </a:lstStyle>
          <a:p>
            <a:pPr algn="r">
              <a:defRPr/>
            </a:pPr>
            <a:r>
              <a:rPr lang="en-US" dirty="0" smtClean="0"/>
              <a:t>2016 Kickoff Meeting</a:t>
            </a:r>
            <a:endParaRPr lang="en-US" dirty="0"/>
          </a:p>
        </p:txBody>
      </p:sp>
      <p:sp>
        <p:nvSpPr>
          <p:cNvPr id="6" name="Slide Number Placeholder 5"/>
          <p:cNvSpPr>
            <a:spLocks noGrp="1"/>
          </p:cNvSpPr>
          <p:nvPr>
            <p:ph type="sldNum" sz="quarter" idx="4"/>
          </p:nvPr>
        </p:nvSpPr>
        <p:spPr>
          <a:xfrm>
            <a:off x="7010400" y="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defRPr>
            </a:lvl1pPr>
          </a:lstStyle>
          <a:p>
            <a:pPr>
              <a:defRPr/>
            </a:pPr>
            <a:fld id="{283CEE0F-0A67-4BAA-86C5-A7ABFBF9A640}" type="slidenum">
              <a:rPr lang="en-US"/>
              <a:pPr>
                <a:defRPr/>
              </a:pPr>
              <a:t>‹#›</a:t>
            </a:fld>
            <a:endParaRPr lang="en-US" dirty="0"/>
          </a:p>
        </p:txBody>
      </p:sp>
    </p:spTree>
  </p:cSld>
  <p:clrMap bg1="lt1" tx1="dk1" bg2="lt2" tx2="dk2" accent1="accent1" accent2="accent2" accent3="accent3" accent4="accent4" accent5="accent5" accent6="accent6" hlink="hlink" folHlink="folHlink"/>
  <p:sldLayoutIdLst>
    <p:sldLayoutId id="2147483731" r:id="rId1"/>
    <p:sldLayoutId id="2147483721" r:id="rId2"/>
    <p:sldLayoutId id="2147483722" r:id="rId3"/>
    <p:sldLayoutId id="2147483723" r:id="rId4"/>
    <p:sldLayoutId id="2147483724" r:id="rId5"/>
    <p:sldLayoutId id="2147483725" r:id="rId6"/>
    <p:sldLayoutId id="2147483726" r:id="rId7"/>
    <p:sldLayoutId id="2147483727" r:id="rId8"/>
    <p:sldLayoutId id="2147483728" r:id="rId9"/>
    <p:sldLayoutId id="2147483729" r:id="rId10"/>
    <p:sldLayoutId id="2147483730" r:id="rId11"/>
  </p:sldLayoutIdLst>
  <p:hf hdr="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a:defRPr sz="1200">
                <a:solidFill>
                  <a:srgbClr val="898989"/>
                </a:solidFill>
                <a:latin typeface="Calibri" charset="0"/>
                <a:cs typeface="+mn-cs"/>
              </a:defRPr>
            </a:lvl1pPr>
          </a:lstStyle>
          <a:p>
            <a:pPr>
              <a:defRPr/>
            </a:pPr>
            <a:fld id="{0BF8977C-2530-994E-8FE1-8AD521861D0A}" type="datetime1">
              <a:rPr lang="en-US">
                <a:ea typeface="ＭＳ Ｐゴシック" charset="0"/>
              </a:rPr>
              <a:pPr>
                <a:defRPr/>
              </a:pPr>
              <a:t>2/23/2016</a:t>
            </a:fld>
            <a:endParaRPr lang="en-US">
              <a:ea typeface="ＭＳ Ｐゴシック" charset="0"/>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ea typeface="+mn-ea"/>
                <a:cs typeface="+mn-cs"/>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4"/>
          </p:nvPr>
        </p:nvSpPr>
        <p:spPr>
          <a:xfrm>
            <a:off x="7010400" y="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latin typeface="Calibri" charset="0"/>
                <a:cs typeface="+mn-cs"/>
              </a:defRPr>
            </a:lvl1pPr>
          </a:lstStyle>
          <a:p>
            <a:pPr>
              <a:defRPr/>
            </a:pPr>
            <a:fld id="{7C4AC562-654E-924D-B118-E8DE342A5D9C}" type="slidenum">
              <a:rPr lang="en-US">
                <a:ea typeface="ＭＳ Ｐゴシック" charset="0"/>
              </a:rPr>
              <a:pPr>
                <a:defRPr/>
              </a:pPr>
              <a:t>‹#›</a:t>
            </a:fld>
            <a:endParaRPr lang="en-US">
              <a:ea typeface="ＭＳ Ｐゴシック" charset="0"/>
            </a:endParaRPr>
          </a:p>
        </p:txBody>
      </p:sp>
    </p:spTree>
    <p:extLst>
      <p:ext uri="{BB962C8B-B14F-4D97-AF65-F5344CB8AC3E}">
        <p14:creationId xmlns:p14="http://schemas.microsoft.com/office/powerpoint/2010/main" val="3785331770"/>
      </p:ext>
    </p:extLst>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hf hdr="0" ftr="0" dt="0"/>
  <p:txStyles>
    <p:titleStyle>
      <a:lvl1pPr algn="ctr" rtl="0" eaLnBrk="0" fontAlgn="base" hangingPunct="0">
        <a:spcBef>
          <a:spcPct val="0"/>
        </a:spcBef>
        <a:spcAft>
          <a:spcPct val="0"/>
        </a:spcAft>
        <a:defRPr sz="4400" kern="1200">
          <a:solidFill>
            <a:schemeClr val="tx1"/>
          </a:solidFill>
          <a:latin typeface="+mj-lt"/>
          <a:ea typeface="ＭＳ Ｐゴシック" charset="0"/>
          <a:cs typeface="ＭＳ Ｐゴシック" charset="0"/>
        </a:defRPr>
      </a:lvl1pPr>
      <a:lvl2pPr algn="ctr" rtl="0" eaLnBrk="0" fontAlgn="base" hangingPunct="0">
        <a:spcBef>
          <a:spcPct val="0"/>
        </a:spcBef>
        <a:spcAft>
          <a:spcPct val="0"/>
        </a:spcAft>
        <a:defRPr sz="4400">
          <a:solidFill>
            <a:schemeClr val="tx1"/>
          </a:solidFill>
          <a:latin typeface="Calibri" pitchFamily="34" charset="0"/>
          <a:ea typeface="ＭＳ Ｐゴシック" charset="0"/>
          <a:cs typeface="ＭＳ Ｐゴシック" charset="0"/>
        </a:defRPr>
      </a:lvl2pPr>
      <a:lvl3pPr algn="ctr" rtl="0" eaLnBrk="0" fontAlgn="base" hangingPunct="0">
        <a:spcBef>
          <a:spcPct val="0"/>
        </a:spcBef>
        <a:spcAft>
          <a:spcPct val="0"/>
        </a:spcAft>
        <a:defRPr sz="4400">
          <a:solidFill>
            <a:schemeClr val="tx1"/>
          </a:solidFill>
          <a:latin typeface="Calibri" pitchFamily="34" charset="0"/>
          <a:ea typeface="ＭＳ Ｐゴシック" charset="0"/>
          <a:cs typeface="ＭＳ Ｐゴシック" charset="0"/>
        </a:defRPr>
      </a:lvl3pPr>
      <a:lvl4pPr algn="ctr" rtl="0" eaLnBrk="0" fontAlgn="base" hangingPunct="0">
        <a:spcBef>
          <a:spcPct val="0"/>
        </a:spcBef>
        <a:spcAft>
          <a:spcPct val="0"/>
        </a:spcAft>
        <a:defRPr sz="4400">
          <a:solidFill>
            <a:schemeClr val="tx1"/>
          </a:solidFill>
          <a:latin typeface="Calibri" pitchFamily="34" charset="0"/>
          <a:ea typeface="ＭＳ Ｐゴシック" charset="0"/>
          <a:cs typeface="ＭＳ Ｐゴシック" charset="0"/>
        </a:defRPr>
      </a:lvl4pPr>
      <a:lvl5pPr algn="ctr" rtl="0" eaLnBrk="0" fontAlgn="base" hangingPunct="0">
        <a:spcBef>
          <a:spcPct val="0"/>
        </a:spcBef>
        <a:spcAft>
          <a:spcPct val="0"/>
        </a:spcAft>
        <a:defRPr sz="4400">
          <a:solidFill>
            <a:schemeClr val="tx1"/>
          </a:solidFill>
          <a:latin typeface="Calibri" pitchFamily="34" charset="0"/>
          <a:ea typeface="ＭＳ Ｐゴシック" charset="0"/>
          <a:cs typeface="ＭＳ Ｐゴシック"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ＭＳ Ｐゴシック" charset="0"/>
          <a:cs typeface="ＭＳ Ｐゴシック" charset="0"/>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ＭＳ Ｐゴシック" charset="0"/>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ＭＳ Ｐゴシック" charset="0"/>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ＭＳ Ｐゴシック" charset="0"/>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ＭＳ Ｐゴシック" charset="0"/>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blipFill dpi="0" rotWithShape="0">
          <a:blip r:embed="rId13" cstate="print"/>
          <a:srcRect/>
          <a:stretch>
            <a:fillRect/>
          </a:stretch>
        </a:blip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4" name="Date Placeholder 3"/>
          <p:cNvSpPr>
            <a:spLocks noGrp="1"/>
          </p:cNvSpPr>
          <p:nvPr>
            <p:ph type="dt" sz="half" idx="2"/>
          </p:nvPr>
        </p:nvSpPr>
        <p:spPr>
          <a:xfrm>
            <a:off x="1600200" y="6492875"/>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defRPr>
            </a:lvl1pPr>
          </a:lstStyle>
          <a:p>
            <a:pPr>
              <a:defRPr/>
            </a:pPr>
            <a:fld id="{3D4BCBCB-2927-40FE-A5C4-1E4D1E6FAAB2}" type="datetime1">
              <a:rPr lang="en-US" smtClean="0">
                <a:solidFill>
                  <a:prstClr val="black">
                    <a:tint val="75000"/>
                  </a:prstClr>
                </a:solidFill>
              </a:rPr>
              <a:pPr>
                <a:defRPr/>
              </a:pPr>
              <a:t>2/23/2016</a:t>
            </a:fld>
            <a:endParaRPr lang="en-US" dirty="0">
              <a:solidFill>
                <a:prstClr val="black">
                  <a:tint val="75000"/>
                </a:prstClr>
              </a:solidFill>
            </a:endParaRPr>
          </a:p>
        </p:txBody>
      </p:sp>
      <p:sp>
        <p:nvSpPr>
          <p:cNvPr id="5" name="Footer Placeholder 4"/>
          <p:cNvSpPr>
            <a:spLocks noGrp="1"/>
          </p:cNvSpPr>
          <p:nvPr>
            <p:ph type="ftr" sz="quarter" idx="3"/>
          </p:nvPr>
        </p:nvSpPr>
        <p:spPr>
          <a:xfrm>
            <a:off x="4419600" y="6492875"/>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a:defRPr/>
            </a:pPr>
            <a:endParaRPr lang="en-US" dirty="0">
              <a:solidFill>
                <a:prstClr val="black">
                  <a:tint val="75000"/>
                </a:prstClr>
              </a:solidFill>
            </a:endParaRPr>
          </a:p>
        </p:txBody>
      </p:sp>
      <p:sp>
        <p:nvSpPr>
          <p:cNvPr id="6" name="Slide Number Placeholder 5"/>
          <p:cNvSpPr>
            <a:spLocks noGrp="1"/>
          </p:cNvSpPr>
          <p:nvPr>
            <p:ph type="sldNum" sz="quarter" idx="4"/>
          </p:nvPr>
        </p:nvSpPr>
        <p:spPr>
          <a:xfrm>
            <a:off x="7010400" y="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defRPr>
            </a:lvl1pPr>
          </a:lstStyle>
          <a:p>
            <a:pPr>
              <a:defRPr/>
            </a:pPr>
            <a:fld id="{283CEE0F-0A67-4BAA-86C5-A7ABFBF9A640}"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4117537395"/>
      </p:ext>
    </p:extLst>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hf hdr="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hyperlink" Target="mailto:JCarrara@velco.com" TargetMode="External"/><Relationship Id="rId7" Type="http://schemas.openxmlformats.org/officeDocument/2006/relationships/hyperlink" Target="mailto:BFernandes@velco.com" TargetMode="External"/><Relationship Id="rId2" Type="http://schemas.openxmlformats.org/officeDocument/2006/relationships/notesSlide" Target="../notesSlides/notesSlide2.xml"/><Relationship Id="rId1" Type="http://schemas.openxmlformats.org/officeDocument/2006/relationships/slideLayout" Target="../slideLayouts/slideLayout12.xml"/><Relationship Id="rId6" Type="http://schemas.openxmlformats.org/officeDocument/2006/relationships/hyperlink" Target="mailto:LCecere@velco.com" TargetMode="External"/><Relationship Id="rId5" Type="http://schemas.openxmlformats.org/officeDocument/2006/relationships/hyperlink" Target="mailto:Dlee@velco.com" TargetMode="External"/><Relationship Id="rId4" Type="http://schemas.openxmlformats.org/officeDocument/2006/relationships/hyperlink" Target="mailto:JBurroughs@velco.com"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4.xml"/></Relationships>
</file>

<file path=ppt/slides/_rels/slide5.xml.rels><?xml version="1.0" encoding="UTF-8" standalone="yes"?>
<Relationships xmlns="http://schemas.openxmlformats.org/package/2006/relationships"><Relationship Id="rId3" Type="http://schemas.openxmlformats.org/officeDocument/2006/relationships/hyperlink" Target="http://www.uvm.edu/smartgrid/" TargetMode="External"/><Relationship Id="rId2" Type="http://schemas.openxmlformats.org/officeDocument/2006/relationships/notesSlide" Target="../notesSlides/notesSlide5.xml"/><Relationship Id="rId1" Type="http://schemas.openxmlformats.org/officeDocument/2006/relationships/slideLayout" Target="../slideLayouts/slideLayout24.xml"/><Relationship Id="rId6" Type="http://schemas.openxmlformats.org/officeDocument/2006/relationships/hyperlink" Target="http://www.ieee.org/about/volunteers/tab/distinguished_lecturer_program.html" TargetMode="External"/><Relationship Id="rId5" Type="http://schemas.openxmlformats.org/officeDocument/2006/relationships/hyperlink" Target="http://www.pes-gm.org/2016/" TargetMode="External"/><Relationship Id="rId4" Type="http://schemas.openxmlformats.org/officeDocument/2006/relationships/hyperlink" Target="http://www.weidmann-electrical.com/en/" TargetMode="Externa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www.ieee.org/membership_services/membership/my_ieee.html"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www.ieee.org/membership_services/membership/senior/application/index.html"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3" name="Rectangle 5"/>
          <p:cNvSpPr>
            <a:spLocks noChangeArrowheads="1"/>
          </p:cNvSpPr>
          <p:nvPr/>
        </p:nvSpPr>
        <p:spPr bwMode="auto">
          <a:xfrm>
            <a:off x="342900" y="3200400"/>
            <a:ext cx="8458200" cy="762000"/>
          </a:xfrm>
          <a:prstGeom prst="rect">
            <a:avLst/>
          </a:prstGeom>
          <a:noFill/>
          <a:ln w="9525">
            <a:noFill/>
            <a:miter lim="800000"/>
            <a:headEnd/>
            <a:tailEnd/>
          </a:ln>
          <a:effectLst/>
        </p:spPr>
        <p:txBody>
          <a:bodyPr lIns="82550" tIns="0" rIns="82550" bIns="0"/>
          <a:lstStyle/>
          <a:p>
            <a:pPr algn="ctr" defTabSz="822325" eaLnBrk="0" hangingPunct="0">
              <a:lnSpc>
                <a:spcPct val="90000"/>
              </a:lnSpc>
            </a:pPr>
            <a:r>
              <a:rPr lang="en-US" sz="4400" b="1" dirty="0" smtClean="0">
                <a:solidFill>
                  <a:schemeClr val="accent3">
                    <a:lumMod val="50000"/>
                  </a:schemeClr>
                </a:solidFill>
                <a:effectLst>
                  <a:outerShdw blurRad="38100" dist="38100" dir="2700000" algn="tl">
                    <a:srgbClr val="000000"/>
                  </a:outerShdw>
                </a:effectLst>
                <a:latin typeface="+mj-lt"/>
              </a:rPr>
              <a:t>2016 Kick-Off Meeting</a:t>
            </a:r>
          </a:p>
        </p:txBody>
      </p:sp>
      <p:sp>
        <p:nvSpPr>
          <p:cNvPr id="2055" name="Rectangle 7"/>
          <p:cNvSpPr>
            <a:spLocks noChangeArrowheads="1"/>
          </p:cNvSpPr>
          <p:nvPr/>
        </p:nvSpPr>
        <p:spPr bwMode="auto">
          <a:xfrm>
            <a:off x="685800" y="4648200"/>
            <a:ext cx="7772400" cy="1600200"/>
          </a:xfrm>
          <a:prstGeom prst="rect">
            <a:avLst/>
          </a:prstGeom>
          <a:noFill/>
          <a:ln w="9525">
            <a:noFill/>
            <a:miter lim="800000"/>
            <a:headEnd/>
            <a:tailEnd/>
          </a:ln>
          <a:effectLst/>
        </p:spPr>
        <p:txBody>
          <a:bodyPr lIns="82550" tIns="0" rIns="82550" bIns="0"/>
          <a:lstStyle/>
          <a:p>
            <a:pPr algn="ctr" defTabSz="822325" eaLnBrk="0" hangingPunct="0">
              <a:lnSpc>
                <a:spcPct val="90000"/>
              </a:lnSpc>
            </a:pPr>
            <a:r>
              <a:rPr lang="en-US" sz="2000" i="1" dirty="0" smtClean="0">
                <a:latin typeface="+mn-lt"/>
              </a:rPr>
              <a:t>February 23, 2016</a:t>
            </a:r>
            <a:endParaRPr lang="en-US" sz="2000" i="1" dirty="0">
              <a:latin typeface="+mn-lt"/>
            </a:endParaRPr>
          </a:p>
        </p:txBody>
      </p:sp>
      <p:sp>
        <p:nvSpPr>
          <p:cNvPr id="6" name="Rectangle 11"/>
          <p:cNvSpPr>
            <a:spLocks noChangeArrowheads="1"/>
          </p:cNvSpPr>
          <p:nvPr/>
        </p:nvSpPr>
        <p:spPr bwMode="auto">
          <a:xfrm>
            <a:off x="685800" y="2590800"/>
            <a:ext cx="7772400" cy="1600200"/>
          </a:xfrm>
          <a:prstGeom prst="rect">
            <a:avLst/>
          </a:prstGeom>
          <a:noFill/>
          <a:ln w="9525">
            <a:noFill/>
            <a:miter lim="800000"/>
            <a:headEnd/>
            <a:tailEnd/>
          </a:ln>
          <a:effectLst/>
        </p:spPr>
        <p:txBody>
          <a:bodyPr lIns="82550" tIns="0" rIns="82550" bIns="0"/>
          <a:lstStyle/>
          <a:p>
            <a:pPr algn="ctr" eaLnBrk="0" hangingPunct="0">
              <a:lnSpc>
                <a:spcPct val="90000"/>
              </a:lnSpc>
              <a:spcAft>
                <a:spcPts val="600"/>
              </a:spcAft>
              <a:defRPr/>
            </a:pPr>
            <a:endParaRPr lang="en-US" sz="2400" dirty="0"/>
          </a:p>
        </p:txBody>
      </p:sp>
      <p:pic>
        <p:nvPicPr>
          <p:cNvPr id="5" name="Picture 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128963" y="685800"/>
            <a:ext cx="2886075" cy="22002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953306009"/>
      </p:ext>
    </p:extLst>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accent3">
                    <a:lumMod val="50000"/>
                  </a:schemeClr>
                </a:solidFill>
                <a:effectLst>
                  <a:outerShdw blurRad="38100" dist="38100" dir="2700000" algn="tl">
                    <a:srgbClr val="000000"/>
                  </a:outerShdw>
                </a:effectLst>
              </a:rPr>
              <a:t>Review Dates</a:t>
            </a:r>
            <a:endParaRPr lang="en-US" dirty="0"/>
          </a:p>
        </p:txBody>
      </p:sp>
      <p:sp>
        <p:nvSpPr>
          <p:cNvPr id="3" name="Content Placeholder 2"/>
          <p:cNvSpPr>
            <a:spLocks noGrp="1"/>
          </p:cNvSpPr>
          <p:nvPr>
            <p:ph idx="1"/>
          </p:nvPr>
        </p:nvSpPr>
        <p:spPr/>
        <p:txBody>
          <a:bodyPr/>
          <a:lstStyle/>
          <a:p>
            <a:pPr marL="0" indent="0">
              <a:buNone/>
            </a:pPr>
            <a:r>
              <a:rPr lang="en-US" dirty="0" smtClean="0"/>
              <a:t>ten days </a:t>
            </a:r>
            <a:r>
              <a:rPr lang="en-US" dirty="0"/>
              <a:t>prior to the meeting </a:t>
            </a:r>
            <a:r>
              <a:rPr lang="en-US" dirty="0" smtClean="0"/>
              <a:t>date</a:t>
            </a:r>
            <a:r>
              <a:rPr lang="en-US" dirty="0"/>
              <a:t> </a:t>
            </a:r>
            <a:endParaRPr lang="en-US" dirty="0" smtClean="0"/>
          </a:p>
          <a:p>
            <a:pPr marL="0" indent="0">
              <a:buNone/>
            </a:pPr>
            <a:endParaRPr lang="en-US" dirty="0"/>
          </a:p>
        </p:txBody>
      </p:sp>
      <p:sp>
        <p:nvSpPr>
          <p:cNvPr id="6" name="Slide Number Placeholder 5"/>
          <p:cNvSpPr>
            <a:spLocks noGrp="1"/>
          </p:cNvSpPr>
          <p:nvPr>
            <p:ph type="sldNum" sz="quarter" idx="12"/>
          </p:nvPr>
        </p:nvSpPr>
        <p:spPr/>
        <p:txBody>
          <a:bodyPr/>
          <a:lstStyle/>
          <a:p>
            <a:pPr>
              <a:defRPr/>
            </a:pPr>
            <a:fld id="{2FFE4B61-D119-4C2A-B0FD-8BB9E4349C88}" type="slidenum">
              <a:rPr lang="en-US" smtClean="0"/>
              <a:pPr>
                <a:defRPr/>
              </a:pPr>
              <a:t>10</a:t>
            </a:fld>
            <a:endParaRPr lang="en-US" dirty="0"/>
          </a:p>
        </p:txBody>
      </p:sp>
      <p:pic>
        <p:nvPicPr>
          <p:cNvPr id="7" name="Picture 6"/>
          <p:cNvPicPr/>
          <p:nvPr/>
        </p:nvPicPr>
        <p:blipFill>
          <a:blip r:embed="rId2">
            <a:extLst>
              <a:ext uri="{28A0092B-C50C-407E-A947-70E740481C1C}">
                <a14:useLocalDpi xmlns:a14="http://schemas.microsoft.com/office/drawing/2010/main" val="0"/>
              </a:ext>
            </a:extLst>
          </a:blip>
          <a:srcRect/>
          <a:stretch>
            <a:fillRect/>
          </a:stretch>
        </p:blipFill>
        <p:spPr bwMode="auto">
          <a:xfrm>
            <a:off x="1371600" y="2209800"/>
            <a:ext cx="6858000" cy="4038600"/>
          </a:xfrm>
          <a:prstGeom prst="rect">
            <a:avLst/>
          </a:prstGeom>
          <a:noFill/>
          <a:ln>
            <a:noFill/>
          </a:ln>
        </p:spPr>
      </p:pic>
      <p:sp>
        <p:nvSpPr>
          <p:cNvPr id="8" name="Date Placeholder 3"/>
          <p:cNvSpPr>
            <a:spLocks noGrp="1"/>
          </p:cNvSpPr>
          <p:nvPr>
            <p:ph type="dt" sz="half" idx="4294967295"/>
          </p:nvPr>
        </p:nvSpPr>
        <p:spPr>
          <a:xfrm>
            <a:off x="1600200" y="6492875"/>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bg1"/>
                </a:solidFill>
                <a:latin typeface="+mn-lt"/>
              </a:defRPr>
            </a:lvl1pPr>
          </a:lstStyle>
          <a:p>
            <a:pPr>
              <a:defRPr/>
            </a:pPr>
            <a:r>
              <a:rPr lang="en-US" dirty="0" smtClean="0"/>
              <a:t>2/23/2016</a:t>
            </a:r>
            <a:endParaRPr lang="en-US" dirty="0"/>
          </a:p>
        </p:txBody>
      </p:sp>
      <p:sp>
        <p:nvSpPr>
          <p:cNvPr id="9" name="Footer Placeholder 4"/>
          <p:cNvSpPr>
            <a:spLocks noGrp="1"/>
          </p:cNvSpPr>
          <p:nvPr>
            <p:ph type="ftr" sz="quarter" idx="4294967295"/>
          </p:nvPr>
        </p:nvSpPr>
        <p:spPr>
          <a:xfrm>
            <a:off x="4419600" y="6492875"/>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bg1"/>
                </a:solidFill>
                <a:latin typeface="+mn-lt"/>
              </a:defRPr>
            </a:lvl1pPr>
          </a:lstStyle>
          <a:p>
            <a:pPr algn="r">
              <a:defRPr/>
            </a:pPr>
            <a:r>
              <a:rPr lang="en-US" dirty="0" smtClean="0"/>
              <a:t>2016 Kickoff Meeting – Senior Membership</a:t>
            </a:r>
            <a:endParaRPr lang="en-US" dirty="0"/>
          </a:p>
        </p:txBody>
      </p:sp>
    </p:spTree>
    <p:extLst>
      <p:ext uri="{BB962C8B-B14F-4D97-AF65-F5344CB8AC3E}">
        <p14:creationId xmlns:p14="http://schemas.microsoft.com/office/powerpoint/2010/main" val="266781034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accent3">
                    <a:lumMod val="50000"/>
                  </a:schemeClr>
                </a:solidFill>
                <a:effectLst>
                  <a:outerShdw blurRad="38100" dist="38100" dir="2700000" algn="tl">
                    <a:srgbClr val="000000"/>
                  </a:outerShdw>
                </a:effectLst>
              </a:rPr>
              <a:t>Senior Member Benefits</a:t>
            </a:r>
            <a:endParaRPr lang="en-US" dirty="0"/>
          </a:p>
        </p:txBody>
      </p:sp>
      <p:sp>
        <p:nvSpPr>
          <p:cNvPr id="3" name="Content Placeholder 2"/>
          <p:cNvSpPr>
            <a:spLocks noGrp="1"/>
          </p:cNvSpPr>
          <p:nvPr>
            <p:ph idx="1"/>
          </p:nvPr>
        </p:nvSpPr>
        <p:spPr>
          <a:xfrm>
            <a:off x="457200" y="1295400"/>
            <a:ext cx="8229600" cy="4830763"/>
          </a:xfrm>
        </p:spPr>
        <p:txBody>
          <a:bodyPr/>
          <a:lstStyle/>
          <a:p>
            <a:r>
              <a:rPr lang="en-US" sz="1400" b="1" dirty="0" smtClean="0"/>
              <a:t>Recognition</a:t>
            </a:r>
            <a:r>
              <a:rPr lang="en-US" sz="1400" dirty="0"/>
              <a:t>: The professional recognition of your peers for technical and professional excellence.</a:t>
            </a:r>
          </a:p>
          <a:p>
            <a:r>
              <a:rPr lang="en-US" sz="1400" b="1" dirty="0"/>
              <a:t>Senior member plaque</a:t>
            </a:r>
            <a:r>
              <a:rPr lang="en-US" sz="1400" dirty="0"/>
              <a:t>:  Since January 1999, all newly elevated Senior members have received an engraved Senior Member plaque to be proudly displayed for colleagues, clients and employers to see. The plaque,  an attractive fine wood with bronze engraving, is sent within six to eight weeks after elevation.</a:t>
            </a:r>
          </a:p>
          <a:p>
            <a:r>
              <a:rPr lang="en-US" sz="1400" b="1" dirty="0"/>
              <a:t>US$25 coupon</a:t>
            </a:r>
            <a:r>
              <a:rPr lang="en-US" sz="1400" dirty="0"/>
              <a:t>:  IEEE will recognize all newly elevated Senior members with a coupon worth up to US$25.  This coupon can be used to join one new IEEE society. The coupon expires on 31 December of the year in which it is received.</a:t>
            </a:r>
          </a:p>
          <a:p>
            <a:r>
              <a:rPr lang="en-US" sz="1400" b="1" dirty="0"/>
              <a:t>Letter of commendation</a:t>
            </a:r>
            <a:r>
              <a:rPr lang="en-US" sz="1400" dirty="0"/>
              <a:t>: A letter of commendation will be sent to your employer on the achievement of Senior member grade (upon the request of the newly elected Senior member).</a:t>
            </a:r>
          </a:p>
          <a:p>
            <a:r>
              <a:rPr lang="en-US" sz="1400" b="1" dirty="0"/>
              <a:t>Announcements</a:t>
            </a:r>
            <a:r>
              <a:rPr lang="en-US" sz="1400" dirty="0"/>
              <a:t>: Announcement of elevation can be made in section/society and/or local newsletters, newspapers and notices.</a:t>
            </a:r>
          </a:p>
          <a:p>
            <a:r>
              <a:rPr lang="en-US" sz="1400" b="1" dirty="0"/>
              <a:t>Leadership Eligibility</a:t>
            </a:r>
            <a:r>
              <a:rPr lang="en-US" sz="1400" dirty="0"/>
              <a:t>: Senior members are eligible to hold executive IEEE volunteer positions.</a:t>
            </a:r>
          </a:p>
          <a:p>
            <a:r>
              <a:rPr lang="en-US" sz="1400" b="1" dirty="0"/>
              <a:t>Ability to refer other candidates</a:t>
            </a:r>
            <a:r>
              <a:rPr lang="en-US" sz="1400" dirty="0"/>
              <a:t>: Senior members can serve as a reference for other applicants for senior membership.</a:t>
            </a:r>
          </a:p>
          <a:p>
            <a:r>
              <a:rPr lang="en-US" sz="1400" b="1" dirty="0"/>
              <a:t>Review panel</a:t>
            </a:r>
            <a:r>
              <a:rPr lang="en-US" sz="1400" dirty="0"/>
              <a:t>: Senior members are invited to be on the panel to review senior member applications.</a:t>
            </a:r>
          </a:p>
          <a:p>
            <a:r>
              <a:rPr lang="en-US" sz="1400" b="1" dirty="0"/>
              <a:t>US$25 referral coupon</a:t>
            </a:r>
            <a:r>
              <a:rPr lang="en-US" sz="1400" dirty="0"/>
              <a:t>: Newly elevated Senior members are encouraged to find the next innovators of tomorrow and invite them to join IEEE.  Invite them to join and the new IEEE member will receive $25 off their first year of membership.</a:t>
            </a:r>
          </a:p>
        </p:txBody>
      </p:sp>
      <p:sp>
        <p:nvSpPr>
          <p:cNvPr id="6" name="Slide Number Placeholder 5"/>
          <p:cNvSpPr>
            <a:spLocks noGrp="1"/>
          </p:cNvSpPr>
          <p:nvPr>
            <p:ph type="sldNum" sz="quarter" idx="12"/>
          </p:nvPr>
        </p:nvSpPr>
        <p:spPr/>
        <p:txBody>
          <a:bodyPr/>
          <a:lstStyle/>
          <a:p>
            <a:pPr>
              <a:defRPr/>
            </a:pPr>
            <a:fld id="{2FFE4B61-D119-4C2A-B0FD-8BB9E4349C88}" type="slidenum">
              <a:rPr lang="en-US" smtClean="0"/>
              <a:pPr>
                <a:defRPr/>
              </a:pPr>
              <a:t>11</a:t>
            </a:fld>
            <a:endParaRPr lang="en-US" dirty="0"/>
          </a:p>
        </p:txBody>
      </p:sp>
      <p:sp>
        <p:nvSpPr>
          <p:cNvPr id="7" name="Date Placeholder 3"/>
          <p:cNvSpPr>
            <a:spLocks noGrp="1"/>
          </p:cNvSpPr>
          <p:nvPr>
            <p:ph type="dt" sz="half" idx="4294967295"/>
          </p:nvPr>
        </p:nvSpPr>
        <p:spPr>
          <a:xfrm>
            <a:off x="1600200" y="6492875"/>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bg1"/>
                </a:solidFill>
                <a:latin typeface="+mn-lt"/>
              </a:defRPr>
            </a:lvl1pPr>
          </a:lstStyle>
          <a:p>
            <a:pPr>
              <a:defRPr/>
            </a:pPr>
            <a:r>
              <a:rPr lang="en-US" dirty="0" smtClean="0"/>
              <a:t>2/23/2016</a:t>
            </a:r>
            <a:endParaRPr lang="en-US" dirty="0"/>
          </a:p>
        </p:txBody>
      </p:sp>
      <p:sp>
        <p:nvSpPr>
          <p:cNvPr id="8" name="Footer Placeholder 4"/>
          <p:cNvSpPr>
            <a:spLocks noGrp="1"/>
          </p:cNvSpPr>
          <p:nvPr>
            <p:ph type="ftr" sz="quarter" idx="4294967295"/>
          </p:nvPr>
        </p:nvSpPr>
        <p:spPr>
          <a:xfrm>
            <a:off x="4419600" y="6492875"/>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bg1"/>
                </a:solidFill>
                <a:latin typeface="+mn-lt"/>
              </a:defRPr>
            </a:lvl1pPr>
          </a:lstStyle>
          <a:p>
            <a:pPr algn="r">
              <a:defRPr/>
            </a:pPr>
            <a:r>
              <a:rPr lang="en-US" dirty="0" smtClean="0"/>
              <a:t>2016 Kickoff Meeting – Senior Membership</a:t>
            </a:r>
            <a:endParaRPr lang="en-US" dirty="0"/>
          </a:p>
        </p:txBody>
      </p:sp>
    </p:spTree>
    <p:extLst>
      <p:ext uri="{BB962C8B-B14F-4D97-AF65-F5344CB8AC3E}">
        <p14:creationId xmlns:p14="http://schemas.microsoft.com/office/powerpoint/2010/main" val="347825483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ctrTitle"/>
          </p:nvPr>
        </p:nvSpPr>
        <p:spPr bwMode="auto">
          <a:xfrm>
            <a:off x="762000" y="2590800"/>
            <a:ext cx="7772400" cy="914400"/>
          </a:xfrm>
          <a:noFill/>
          <a:ln>
            <a:miter lim="800000"/>
            <a:headEnd/>
            <a:tailEnd/>
          </a:ln>
        </p:spPr>
        <p:txBody>
          <a:bodyPr vert="horz" wrap="square" lIns="91440" tIns="45720" rIns="91440" bIns="45720" numCol="1" anchor="t" anchorCtr="0" compatLnSpc="1">
            <a:prstTxWarp prst="textNoShape">
              <a:avLst/>
            </a:prstTxWarp>
          </a:bodyPr>
          <a:lstStyle/>
          <a:p>
            <a:pPr algn="ctr"/>
            <a:r>
              <a:rPr lang="es-ES" sz="4800"/>
              <a:t>Questions?</a:t>
            </a:r>
          </a:p>
        </p:txBody>
      </p:sp>
      <p:sp>
        <p:nvSpPr>
          <p:cNvPr id="3" name="Date Placeholder 3"/>
          <p:cNvSpPr>
            <a:spLocks noGrp="1"/>
          </p:cNvSpPr>
          <p:nvPr>
            <p:ph type="dt" sz="half" idx="4294967295"/>
          </p:nvPr>
        </p:nvSpPr>
        <p:spPr>
          <a:xfrm>
            <a:off x="1600200" y="6492875"/>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bg1"/>
                </a:solidFill>
                <a:latin typeface="+mn-lt"/>
              </a:defRPr>
            </a:lvl1pPr>
          </a:lstStyle>
          <a:p>
            <a:pPr>
              <a:defRPr/>
            </a:pPr>
            <a:r>
              <a:rPr lang="en-US" dirty="0" smtClean="0"/>
              <a:t>2/23/2016</a:t>
            </a:r>
            <a:endParaRPr lang="en-US" dirty="0"/>
          </a:p>
        </p:txBody>
      </p:sp>
      <p:sp>
        <p:nvSpPr>
          <p:cNvPr id="4" name="Footer Placeholder 4"/>
          <p:cNvSpPr>
            <a:spLocks noGrp="1"/>
          </p:cNvSpPr>
          <p:nvPr>
            <p:ph type="ftr" sz="quarter" idx="4294967295"/>
          </p:nvPr>
        </p:nvSpPr>
        <p:spPr>
          <a:xfrm>
            <a:off x="4419600" y="6492875"/>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bg1"/>
                </a:solidFill>
                <a:latin typeface="+mn-lt"/>
              </a:defRPr>
            </a:lvl1pPr>
          </a:lstStyle>
          <a:p>
            <a:pPr algn="r">
              <a:defRPr/>
            </a:pPr>
            <a:r>
              <a:rPr lang="en-US" dirty="0" smtClean="0"/>
              <a:t>2016 Kickoff Meeting</a:t>
            </a:r>
            <a:endParaRPr lang="en-US" dirty="0"/>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Rectangle 2"/>
          <p:cNvSpPr>
            <a:spLocks noGrp="1" noChangeArrowheads="1"/>
          </p:cNvSpPr>
          <p:nvPr>
            <p:ph type="body" idx="4294967295"/>
          </p:nvPr>
        </p:nvSpPr>
        <p:spPr>
          <a:xfrm>
            <a:off x="200025" y="1143000"/>
            <a:ext cx="8743950" cy="2362200"/>
          </a:xfrm>
          <a:noFill/>
        </p:spPr>
        <p:txBody>
          <a:bodyPr lIns="82550" tIns="41275" rIns="82550" bIns="41275"/>
          <a:lstStyle/>
          <a:p>
            <a:pPr marL="0" indent="0" defTabSz="822325">
              <a:lnSpc>
                <a:spcPct val="75000"/>
              </a:lnSpc>
              <a:buNone/>
            </a:pPr>
            <a:r>
              <a:rPr lang="en-US" sz="2000" dirty="0" smtClean="0">
                <a:latin typeface="Calibri" pitchFamily="34" charset="0"/>
              </a:rPr>
              <a:t>                   Chair:	Jeff Carrara		</a:t>
            </a:r>
            <a:r>
              <a:rPr lang="en-US" sz="2000" dirty="0" smtClean="0">
                <a:latin typeface="Calibri" pitchFamily="34" charset="0"/>
                <a:hlinkClick r:id="rId3"/>
              </a:rPr>
              <a:t>JCarrara@velco.com</a:t>
            </a:r>
            <a:endParaRPr lang="en-US" sz="2000" dirty="0" smtClean="0">
              <a:latin typeface="Calibri" pitchFamily="34" charset="0"/>
            </a:endParaRPr>
          </a:p>
          <a:p>
            <a:pPr marL="0" indent="0" defTabSz="822325">
              <a:lnSpc>
                <a:spcPct val="75000"/>
              </a:lnSpc>
              <a:buNone/>
            </a:pPr>
            <a:r>
              <a:rPr lang="en-US" sz="2000" dirty="0" smtClean="0">
                <a:latin typeface="Calibri" pitchFamily="34" charset="0"/>
              </a:rPr>
              <a:t>          Vice-Chair:	Josh Burroughs		</a:t>
            </a:r>
            <a:r>
              <a:rPr lang="en-US" sz="2000" dirty="0" smtClean="0">
                <a:latin typeface="Calibri" pitchFamily="34" charset="0"/>
                <a:hlinkClick r:id="rId4"/>
              </a:rPr>
              <a:t>JBurroughs@velco.com</a:t>
            </a:r>
            <a:r>
              <a:rPr lang="en-US" sz="2000" dirty="0" smtClean="0">
                <a:latin typeface="Calibri" pitchFamily="34" charset="0"/>
              </a:rPr>
              <a:t>     </a:t>
            </a:r>
          </a:p>
          <a:p>
            <a:pPr marL="0" indent="0" defTabSz="822325">
              <a:lnSpc>
                <a:spcPct val="75000"/>
              </a:lnSpc>
              <a:buNone/>
            </a:pPr>
            <a:r>
              <a:rPr lang="en-US" sz="2000" dirty="0">
                <a:latin typeface="Calibri" pitchFamily="34" charset="0"/>
              </a:rPr>
              <a:t> </a:t>
            </a:r>
            <a:r>
              <a:rPr lang="en-US" sz="2000" dirty="0" smtClean="0">
                <a:latin typeface="Calibri" pitchFamily="34" charset="0"/>
              </a:rPr>
              <a:t>          Treasurer:	Diana Lee		</a:t>
            </a:r>
            <a:r>
              <a:rPr lang="en-US" sz="2000" dirty="0" smtClean="0">
                <a:latin typeface="Calibri" pitchFamily="34" charset="0"/>
                <a:hlinkClick r:id="rId5"/>
              </a:rPr>
              <a:t>Dlee@velco.com</a:t>
            </a:r>
            <a:endParaRPr lang="en-US" sz="2000" dirty="0" smtClean="0">
              <a:latin typeface="Calibri" pitchFamily="34" charset="0"/>
            </a:endParaRPr>
          </a:p>
          <a:p>
            <a:pPr marL="0" indent="0" defTabSz="822325">
              <a:lnSpc>
                <a:spcPct val="75000"/>
              </a:lnSpc>
              <a:buNone/>
            </a:pPr>
            <a:r>
              <a:rPr lang="en-US" sz="2000" dirty="0" smtClean="0">
                <a:latin typeface="Calibri" pitchFamily="34" charset="0"/>
              </a:rPr>
              <a:t>       Webmaster:	Lou Cecere		</a:t>
            </a:r>
            <a:r>
              <a:rPr lang="en-US" sz="2000" dirty="0" smtClean="0">
                <a:latin typeface="Calibri" pitchFamily="34" charset="0"/>
                <a:hlinkClick r:id="rId6"/>
              </a:rPr>
              <a:t>LCecere@velco.com</a:t>
            </a:r>
            <a:endParaRPr lang="en-US" sz="2000" dirty="0" smtClean="0">
              <a:latin typeface="Calibri" pitchFamily="34" charset="0"/>
            </a:endParaRPr>
          </a:p>
          <a:p>
            <a:pPr marL="0" indent="0" defTabSz="822325">
              <a:lnSpc>
                <a:spcPct val="75000"/>
              </a:lnSpc>
              <a:buNone/>
            </a:pPr>
            <a:r>
              <a:rPr lang="en-US" sz="2000" dirty="0" smtClean="0">
                <a:latin typeface="Calibri" pitchFamily="34" charset="0"/>
              </a:rPr>
              <a:t>           Secretary:	Lou Cecere		</a:t>
            </a:r>
            <a:r>
              <a:rPr lang="en-US" sz="2000" dirty="0" smtClean="0">
                <a:latin typeface="Calibri" pitchFamily="34" charset="0"/>
                <a:hlinkClick r:id="rId6"/>
              </a:rPr>
              <a:t>LCecere@velco.com</a:t>
            </a:r>
            <a:endParaRPr lang="en-US" sz="2000" dirty="0" smtClean="0">
              <a:latin typeface="Calibri" pitchFamily="34" charset="0"/>
            </a:endParaRPr>
          </a:p>
          <a:p>
            <a:pPr marL="0" indent="0" defTabSz="822325">
              <a:lnSpc>
                <a:spcPct val="75000"/>
              </a:lnSpc>
              <a:buNone/>
            </a:pPr>
            <a:r>
              <a:rPr lang="en-US" sz="2000" dirty="0" smtClean="0">
                <a:latin typeface="Calibri" pitchFamily="34" charset="0"/>
              </a:rPr>
              <a:t>Tech </a:t>
            </a:r>
            <a:r>
              <a:rPr lang="en-US" sz="2000" dirty="0" err="1" smtClean="0">
                <a:latin typeface="Calibri" pitchFamily="34" charset="0"/>
              </a:rPr>
              <a:t>Mtg</a:t>
            </a:r>
            <a:r>
              <a:rPr lang="en-US" sz="2000" dirty="0" smtClean="0">
                <a:latin typeface="Calibri" pitchFamily="34" charset="0"/>
              </a:rPr>
              <a:t> </a:t>
            </a:r>
            <a:r>
              <a:rPr lang="en-US" sz="2000" dirty="0" err="1" smtClean="0">
                <a:latin typeface="Calibri" pitchFamily="34" charset="0"/>
              </a:rPr>
              <a:t>Coord</a:t>
            </a:r>
            <a:r>
              <a:rPr lang="en-US" sz="2000" dirty="0" smtClean="0">
                <a:latin typeface="Calibri" pitchFamily="34" charset="0"/>
              </a:rPr>
              <a:t>:	</a:t>
            </a:r>
            <a:r>
              <a:rPr lang="en-US" sz="2000" dirty="0">
                <a:latin typeface="Calibri" pitchFamily="34" charset="0"/>
              </a:rPr>
              <a:t>Bernadette Fernandes	</a:t>
            </a:r>
            <a:r>
              <a:rPr lang="en-US" sz="2000" dirty="0" smtClean="0">
                <a:latin typeface="Calibri" pitchFamily="34" charset="0"/>
                <a:hlinkClick r:id="rId7"/>
              </a:rPr>
              <a:t>BFernandes@velco.com</a:t>
            </a:r>
            <a:endParaRPr lang="en-US" sz="2000" dirty="0">
              <a:latin typeface="Calibri" pitchFamily="34" charset="0"/>
            </a:endParaRPr>
          </a:p>
          <a:p>
            <a:pPr marL="0" indent="0" defTabSz="822325">
              <a:lnSpc>
                <a:spcPct val="75000"/>
              </a:lnSpc>
              <a:buNone/>
            </a:pPr>
            <a:endParaRPr lang="en-US" sz="2000" dirty="0">
              <a:latin typeface="Calibri" pitchFamily="34" charset="0"/>
            </a:endParaRPr>
          </a:p>
          <a:p>
            <a:pPr marL="0" indent="0" algn="ctr" defTabSz="822325">
              <a:lnSpc>
                <a:spcPct val="75000"/>
              </a:lnSpc>
              <a:buNone/>
            </a:pPr>
            <a:r>
              <a:rPr lang="en-US" sz="2000" i="1" dirty="0">
                <a:latin typeface="Calibri" pitchFamily="34" charset="0"/>
              </a:rPr>
              <a:t>P</a:t>
            </a:r>
            <a:r>
              <a:rPr lang="en-US" sz="2000" i="1" dirty="0" smtClean="0">
                <a:latin typeface="Calibri" pitchFamily="34" charset="0"/>
              </a:rPr>
              <a:t>lease </a:t>
            </a:r>
            <a:r>
              <a:rPr lang="en-US" sz="2000" i="1" dirty="0">
                <a:latin typeface="Calibri" pitchFamily="34" charset="0"/>
              </a:rPr>
              <a:t>contact us if you are </a:t>
            </a:r>
            <a:r>
              <a:rPr lang="en-US" sz="2000" i="1" dirty="0" smtClean="0">
                <a:latin typeface="Calibri" pitchFamily="34" charset="0"/>
              </a:rPr>
              <a:t>interested in volunteering</a:t>
            </a:r>
          </a:p>
        </p:txBody>
      </p:sp>
      <p:sp>
        <p:nvSpPr>
          <p:cNvPr id="113667" name="Rectangle 3"/>
          <p:cNvSpPr>
            <a:spLocks noGrp="1"/>
          </p:cNvSpPr>
          <p:nvPr>
            <p:ph type="title" idx="4294967295"/>
          </p:nvPr>
        </p:nvSpPr>
        <p:spPr>
          <a:xfrm>
            <a:off x="457200" y="274638"/>
            <a:ext cx="8229600" cy="944562"/>
          </a:xfrm>
        </p:spPr>
        <p:txBody>
          <a:bodyPr/>
          <a:lstStyle/>
          <a:p>
            <a:r>
              <a:rPr lang="en-US" dirty="0" smtClean="0">
                <a:latin typeface="Calibri" pitchFamily="34" charset="0"/>
              </a:rPr>
              <a:t>IEEE PES  GMS Contact Information</a:t>
            </a:r>
          </a:p>
        </p:txBody>
      </p:sp>
      <p:sp>
        <p:nvSpPr>
          <p:cNvPr id="5" name="TextBox 4"/>
          <p:cNvSpPr txBox="1"/>
          <p:nvPr/>
        </p:nvSpPr>
        <p:spPr>
          <a:xfrm>
            <a:off x="1752600" y="5603557"/>
            <a:ext cx="5638800" cy="492443"/>
          </a:xfrm>
          <a:prstGeom prst="rect">
            <a:avLst/>
          </a:prstGeom>
          <a:noFill/>
        </p:spPr>
        <p:txBody>
          <a:bodyPr wrap="square" rtlCol="0">
            <a:spAutoFit/>
          </a:bodyPr>
          <a:lstStyle/>
          <a:p>
            <a:pPr algn="ctr"/>
            <a:r>
              <a:rPr lang="en-US" sz="2600" dirty="0">
                <a:solidFill>
                  <a:prstClr val="black"/>
                </a:solidFill>
                <a:ea typeface="ＭＳ Ｐゴシック" charset="0"/>
              </a:rPr>
              <a:t>http://sites.ieee.org/gms-pes/</a:t>
            </a:r>
          </a:p>
        </p:txBody>
      </p:sp>
      <p:pic>
        <p:nvPicPr>
          <p:cNvPr id="1030" name="Picture 6"/>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3128963" y="3493347"/>
            <a:ext cx="2886075" cy="22002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211839322"/>
      </p:ext>
    </p:extLst>
  </p:cSld>
  <p:clrMapOvr>
    <a:masterClrMapping/>
  </p:clrMapOvr>
  <p:transition advClick="0"/>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bwMode="auto">
          <a:xfrm>
            <a:off x="457200" y="274638"/>
            <a:ext cx="8229600" cy="1325562"/>
          </a:xfrm>
          <a:noFill/>
          <a:ln>
            <a:miter lim="800000"/>
            <a:headEnd/>
            <a:tailEnd/>
          </a:ln>
        </p:spPr>
        <p:txBody>
          <a:bodyPr vert="horz" wrap="square" lIns="91440" tIns="45720" rIns="91440" bIns="45720" numCol="1" anchor="t" anchorCtr="0" compatLnSpc="1">
            <a:prstTxWarp prst="textNoShape">
              <a:avLst/>
            </a:prstTxWarp>
          </a:bodyPr>
          <a:lstStyle/>
          <a:p>
            <a:pPr algn="ctr">
              <a:lnSpc>
                <a:spcPct val="100000"/>
              </a:lnSpc>
            </a:pPr>
            <a:r>
              <a:rPr lang="en-US" b="1" dirty="0" smtClean="0">
                <a:solidFill>
                  <a:schemeClr val="accent3">
                    <a:lumMod val="50000"/>
                  </a:schemeClr>
                </a:solidFill>
                <a:effectLst>
                  <a:outerShdw blurRad="38100" dist="38100" dir="2700000" algn="tl">
                    <a:srgbClr val="000000"/>
                  </a:outerShdw>
                </a:effectLst>
                <a:ea typeface="+mn-ea"/>
                <a:cs typeface="+mn-cs"/>
              </a:rPr>
              <a:t>Summary of Last Year</a:t>
            </a:r>
            <a:r>
              <a:rPr lang="en-US" b="1" dirty="0"/>
              <a:t/>
            </a:r>
            <a:br>
              <a:rPr lang="en-US" b="1" dirty="0"/>
            </a:br>
            <a:endParaRPr lang="en-US" b="1" dirty="0"/>
          </a:p>
        </p:txBody>
      </p:sp>
      <p:sp>
        <p:nvSpPr>
          <p:cNvPr id="40963" name="Rectangle 3"/>
          <p:cNvSpPr>
            <a:spLocks noGrp="1" noChangeArrowheads="1"/>
          </p:cNvSpPr>
          <p:nvPr>
            <p:ph type="body" idx="1"/>
          </p:nvPr>
        </p:nvSpPr>
        <p:spPr bwMode="auto">
          <a:xfrm>
            <a:off x="457200" y="1143000"/>
            <a:ext cx="8229600" cy="5257800"/>
          </a:xfrm>
          <a:noFill/>
          <a:ln>
            <a:miter lim="800000"/>
            <a:headEnd/>
            <a:tailEnd/>
          </a:ln>
        </p:spPr>
        <p:txBody>
          <a:bodyPr vert="horz" wrap="square" lIns="91440" tIns="45720" rIns="91440" bIns="45720" numCol="1" anchor="t" anchorCtr="0" compatLnSpc="1">
            <a:prstTxWarp prst="textNoShape">
              <a:avLst/>
            </a:prstTxWarp>
          </a:bodyPr>
          <a:lstStyle/>
          <a:p>
            <a:pPr marL="469900" indent="-469900"/>
            <a:r>
              <a:rPr lang="en-US" sz="2400" b="1" dirty="0" smtClean="0">
                <a:cs typeface="Times New Roman" pitchFamily="18" charset="0"/>
              </a:rPr>
              <a:t>Feb </a:t>
            </a:r>
            <a:r>
              <a:rPr lang="en-US" sz="2400" b="1" dirty="0" smtClean="0">
                <a:cs typeface="Times New Roman" pitchFamily="18" charset="0"/>
              </a:rPr>
              <a:t>19</a:t>
            </a:r>
            <a:r>
              <a:rPr lang="en-US" sz="2400" b="1" baseline="30000" dirty="0" smtClean="0">
                <a:cs typeface="Times New Roman" pitchFamily="18" charset="0"/>
              </a:rPr>
              <a:t>th</a:t>
            </a:r>
            <a:endParaRPr lang="en-US" sz="2400" b="1" dirty="0">
              <a:cs typeface="Times New Roman" pitchFamily="18" charset="0"/>
            </a:endParaRPr>
          </a:p>
          <a:p>
            <a:pPr marL="869950" lvl="1" indent="-469900"/>
            <a:r>
              <a:rPr lang="en-US" sz="1800" dirty="0">
                <a:cs typeface="Times New Roman" pitchFamily="18" charset="0"/>
              </a:rPr>
              <a:t>“Understanding </a:t>
            </a:r>
            <a:r>
              <a:rPr lang="en-US" sz="1800" dirty="0">
                <a:cs typeface="Times New Roman" pitchFamily="18" charset="0"/>
              </a:rPr>
              <a:t>and managing the impacts of PEVs on the electric </a:t>
            </a:r>
            <a:r>
              <a:rPr lang="en-US" sz="1800" dirty="0" smtClean="0">
                <a:cs typeface="Times New Roman" pitchFamily="18" charset="0"/>
              </a:rPr>
              <a:t>grid”</a:t>
            </a:r>
          </a:p>
          <a:p>
            <a:pPr marL="869950" lvl="1" indent="-469900"/>
            <a:r>
              <a:rPr lang="en-US" sz="1800" dirty="0" smtClean="0">
                <a:cs typeface="Times New Roman" pitchFamily="18" charset="0"/>
              </a:rPr>
              <a:t>“</a:t>
            </a:r>
            <a:r>
              <a:rPr lang="en-US" sz="1800" dirty="0">
                <a:cs typeface="Times New Roman" pitchFamily="18" charset="0"/>
              </a:rPr>
              <a:t>Drive </a:t>
            </a:r>
            <a:r>
              <a:rPr lang="en-US" sz="1800" dirty="0">
                <a:cs typeface="Times New Roman" pitchFamily="18" charset="0"/>
              </a:rPr>
              <a:t>Electric Vermont-Partnering for Plug-in Vehicle Adoption in the Green Mountain </a:t>
            </a:r>
            <a:r>
              <a:rPr lang="en-US" sz="1800" dirty="0" smtClean="0">
                <a:cs typeface="Times New Roman" pitchFamily="18" charset="0"/>
              </a:rPr>
              <a:t>State”</a:t>
            </a:r>
            <a:endParaRPr lang="en-US" sz="1800" dirty="0">
              <a:cs typeface="Times New Roman" pitchFamily="18" charset="0"/>
            </a:endParaRPr>
          </a:p>
          <a:p>
            <a:pPr marL="469900" indent="-469900"/>
            <a:r>
              <a:rPr lang="en-US" sz="2400" b="1" dirty="0" smtClean="0">
                <a:cs typeface="Times New Roman" pitchFamily="18" charset="0"/>
              </a:rPr>
              <a:t>Mar 16</a:t>
            </a:r>
            <a:r>
              <a:rPr lang="en-US" sz="2400" b="1" baseline="30000" dirty="0" smtClean="0">
                <a:cs typeface="Times New Roman" pitchFamily="18" charset="0"/>
              </a:rPr>
              <a:t>th</a:t>
            </a:r>
            <a:r>
              <a:rPr lang="en-US" sz="2400" dirty="0" smtClean="0">
                <a:cs typeface="Times New Roman" pitchFamily="18" charset="0"/>
              </a:rPr>
              <a:t> </a:t>
            </a:r>
            <a:r>
              <a:rPr lang="en-US" sz="2400" dirty="0" smtClean="0">
                <a:cs typeface="Times New Roman" pitchFamily="18" charset="0"/>
              </a:rPr>
              <a:t>“The </a:t>
            </a:r>
            <a:r>
              <a:rPr lang="en-US" sz="2400" dirty="0">
                <a:cs typeface="Times New Roman" pitchFamily="18" charset="0"/>
              </a:rPr>
              <a:t>Future of Energy:  Smart Grid and </a:t>
            </a:r>
            <a:r>
              <a:rPr lang="en-US" sz="2400" dirty="0" smtClean="0">
                <a:cs typeface="Times New Roman" pitchFamily="18" charset="0"/>
              </a:rPr>
              <a:t>Beyond”</a:t>
            </a:r>
            <a:endParaRPr lang="en-US" sz="2400" dirty="0" smtClean="0">
              <a:cs typeface="Times New Roman" pitchFamily="18" charset="0"/>
            </a:endParaRPr>
          </a:p>
          <a:p>
            <a:pPr marL="469900" indent="-469900"/>
            <a:r>
              <a:rPr lang="en-US" sz="2400" b="1" dirty="0" smtClean="0">
                <a:cs typeface="Times New Roman" pitchFamily="18" charset="0"/>
              </a:rPr>
              <a:t>May 14</a:t>
            </a:r>
            <a:r>
              <a:rPr lang="en-US" sz="2400" b="1" baseline="30000" dirty="0" smtClean="0">
                <a:cs typeface="Times New Roman" pitchFamily="18" charset="0"/>
              </a:rPr>
              <a:t>th</a:t>
            </a:r>
            <a:r>
              <a:rPr lang="en-US" sz="2400" dirty="0" smtClean="0">
                <a:cs typeface="Times New Roman" pitchFamily="18" charset="0"/>
              </a:rPr>
              <a:t> Highgate </a:t>
            </a:r>
            <a:r>
              <a:rPr lang="en-US" sz="2400" dirty="0">
                <a:cs typeface="Times New Roman" pitchFamily="18" charset="0"/>
              </a:rPr>
              <a:t>HVDC Converter </a:t>
            </a:r>
            <a:r>
              <a:rPr lang="en-US" sz="2400" dirty="0" smtClean="0">
                <a:cs typeface="Times New Roman" pitchFamily="18" charset="0"/>
              </a:rPr>
              <a:t>Tour</a:t>
            </a:r>
          </a:p>
          <a:p>
            <a:pPr marL="469900" indent="-469900"/>
            <a:r>
              <a:rPr lang="en-US" sz="2400" b="1" dirty="0" smtClean="0">
                <a:cs typeface="Times New Roman" pitchFamily="18" charset="0"/>
              </a:rPr>
              <a:t>Sept 17</a:t>
            </a:r>
            <a:r>
              <a:rPr lang="en-US" sz="2400" b="1" baseline="30000" dirty="0" smtClean="0">
                <a:cs typeface="Times New Roman" pitchFamily="18" charset="0"/>
              </a:rPr>
              <a:t>th</a:t>
            </a:r>
            <a:r>
              <a:rPr lang="en-US" sz="2400" baseline="30000" dirty="0" smtClean="0">
                <a:cs typeface="Times New Roman" pitchFamily="18" charset="0"/>
              </a:rPr>
              <a:t> </a:t>
            </a:r>
            <a:r>
              <a:rPr lang="en-US" sz="2400" smtClean="0">
                <a:cs typeface="Times New Roman" pitchFamily="18" charset="0"/>
              </a:rPr>
              <a:t>PES </a:t>
            </a:r>
            <a:r>
              <a:rPr lang="en-US" sz="2400" smtClean="0">
                <a:cs typeface="Times New Roman" pitchFamily="18" charset="0"/>
              </a:rPr>
              <a:t>Technical </a:t>
            </a:r>
            <a:r>
              <a:rPr lang="en-US" sz="2400" dirty="0">
                <a:cs typeface="Times New Roman" pitchFamily="18" charset="0"/>
              </a:rPr>
              <a:t>Seminar &amp; Stafford Hill Solar </a:t>
            </a:r>
            <a:r>
              <a:rPr lang="en-US" sz="2400" dirty="0" smtClean="0">
                <a:cs typeface="Times New Roman" pitchFamily="18" charset="0"/>
              </a:rPr>
              <a:t>Tour</a:t>
            </a:r>
          </a:p>
          <a:p>
            <a:pPr marL="869950" lvl="1" indent="-469900"/>
            <a:r>
              <a:rPr lang="en-US" sz="1800" dirty="0" smtClean="0">
                <a:cs typeface="Times New Roman" pitchFamily="18" charset="0"/>
              </a:rPr>
              <a:t>“DG Interconnection Issues concerning IEEE 1547 and UL 1741”</a:t>
            </a:r>
            <a:endParaRPr lang="en-US" sz="1800" dirty="0">
              <a:cs typeface="Times New Roman" pitchFamily="18" charset="0"/>
            </a:endParaRPr>
          </a:p>
          <a:p>
            <a:pPr marL="869950" lvl="1" indent="-469900"/>
            <a:r>
              <a:rPr lang="en-US" sz="1800" dirty="0" smtClean="0">
                <a:cs typeface="Times New Roman" pitchFamily="18" charset="0"/>
              </a:rPr>
              <a:t>“Energy Storage Systems”</a:t>
            </a:r>
          </a:p>
          <a:p>
            <a:pPr marL="869950" lvl="1" indent="-469900"/>
            <a:r>
              <a:rPr lang="en-US" sz="1800" dirty="0" smtClean="0">
                <a:cs typeface="Times New Roman" pitchFamily="18" charset="0"/>
              </a:rPr>
              <a:t>“Renewable Generation Forecasting”</a:t>
            </a:r>
            <a:endParaRPr lang="en-US" sz="1800" dirty="0">
              <a:cs typeface="Times New Roman" pitchFamily="18" charset="0"/>
            </a:endParaRPr>
          </a:p>
          <a:p>
            <a:pPr marL="469900" indent="-469900"/>
            <a:r>
              <a:rPr lang="en-US" sz="2400" b="1" dirty="0" smtClean="0">
                <a:cs typeface="Times New Roman" pitchFamily="18" charset="0"/>
              </a:rPr>
              <a:t>Dec 4</a:t>
            </a:r>
            <a:r>
              <a:rPr lang="en-US" sz="2400" b="1" baseline="30000" dirty="0" smtClean="0">
                <a:cs typeface="Times New Roman" pitchFamily="18" charset="0"/>
              </a:rPr>
              <a:t>th</a:t>
            </a:r>
            <a:r>
              <a:rPr lang="en-US" sz="2400" dirty="0">
                <a:cs typeface="Times New Roman" pitchFamily="18" charset="0"/>
              </a:rPr>
              <a:t> </a:t>
            </a:r>
            <a:r>
              <a:rPr lang="en-US" sz="2400" dirty="0" smtClean="0">
                <a:cs typeface="Times New Roman" pitchFamily="18" charset="0"/>
              </a:rPr>
              <a:t>“</a:t>
            </a:r>
            <a:r>
              <a:rPr lang="en-US" sz="2400" dirty="0" smtClean="0">
                <a:cs typeface="Times New Roman" pitchFamily="18" charset="0"/>
              </a:rPr>
              <a:t>Smart </a:t>
            </a:r>
            <a:r>
              <a:rPr lang="en-US" sz="2400" dirty="0">
                <a:cs typeface="Times New Roman" pitchFamily="18" charset="0"/>
              </a:rPr>
              <a:t>Grid Innovation in </a:t>
            </a:r>
            <a:r>
              <a:rPr lang="en-US" sz="2400" dirty="0" smtClean="0">
                <a:cs typeface="Times New Roman" pitchFamily="18" charset="0"/>
              </a:rPr>
              <a:t>Vermont” </a:t>
            </a:r>
            <a:r>
              <a:rPr lang="en-US" sz="2400" dirty="0">
                <a:cs typeface="Times New Roman" pitchFamily="18" charset="0"/>
              </a:rPr>
              <a:t>and Awards Ceremony</a:t>
            </a:r>
          </a:p>
        </p:txBody>
      </p:sp>
      <p:sp>
        <p:nvSpPr>
          <p:cNvPr id="4" name="Date Placeholder 3"/>
          <p:cNvSpPr>
            <a:spLocks noGrp="1"/>
          </p:cNvSpPr>
          <p:nvPr>
            <p:ph type="dt" sz="half" idx="4294967295"/>
          </p:nvPr>
        </p:nvSpPr>
        <p:spPr>
          <a:xfrm>
            <a:off x="1600200" y="6492875"/>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bg1"/>
                </a:solidFill>
                <a:latin typeface="+mn-lt"/>
              </a:defRPr>
            </a:lvl1pPr>
          </a:lstStyle>
          <a:p>
            <a:pPr>
              <a:defRPr/>
            </a:pPr>
            <a:r>
              <a:rPr lang="en-US" dirty="0" smtClean="0"/>
              <a:t>2/23/2016</a:t>
            </a:r>
            <a:endParaRPr lang="en-US" dirty="0"/>
          </a:p>
        </p:txBody>
      </p:sp>
      <p:sp>
        <p:nvSpPr>
          <p:cNvPr id="5" name="Footer Placeholder 4"/>
          <p:cNvSpPr>
            <a:spLocks noGrp="1"/>
          </p:cNvSpPr>
          <p:nvPr>
            <p:ph type="ftr" sz="quarter" idx="4294967295"/>
          </p:nvPr>
        </p:nvSpPr>
        <p:spPr>
          <a:xfrm>
            <a:off x="4419600" y="6492875"/>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bg1"/>
                </a:solidFill>
                <a:latin typeface="+mn-lt"/>
              </a:defRPr>
            </a:lvl1pPr>
          </a:lstStyle>
          <a:p>
            <a:pPr algn="r">
              <a:defRPr/>
            </a:pPr>
            <a:r>
              <a:rPr lang="en-US" dirty="0" smtClean="0"/>
              <a:t>2016 Kickoff Meeting</a:t>
            </a:r>
            <a:endParaRPr lang="en-US" dirty="0"/>
          </a:p>
        </p:txBody>
      </p:sp>
    </p:spTree>
    <p:extLst>
      <p:ext uri="{BB962C8B-B14F-4D97-AF65-F5344CB8AC3E}">
        <p14:creationId xmlns:p14="http://schemas.microsoft.com/office/powerpoint/2010/main" val="2265487350"/>
      </p:ext>
    </p:extLst>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bwMode="auto">
          <a:xfrm>
            <a:off x="457200" y="274638"/>
            <a:ext cx="8229600" cy="1325562"/>
          </a:xfrm>
          <a:noFill/>
          <a:ln>
            <a:miter lim="800000"/>
            <a:headEnd/>
            <a:tailEnd/>
          </a:ln>
        </p:spPr>
        <p:txBody>
          <a:bodyPr vert="horz" wrap="square" lIns="91440" tIns="45720" rIns="91440" bIns="45720" numCol="1" anchor="t" anchorCtr="0" compatLnSpc="1">
            <a:prstTxWarp prst="textNoShape">
              <a:avLst/>
            </a:prstTxWarp>
          </a:bodyPr>
          <a:lstStyle/>
          <a:p>
            <a:pPr algn="ctr">
              <a:lnSpc>
                <a:spcPct val="100000"/>
              </a:lnSpc>
            </a:pPr>
            <a:r>
              <a:rPr lang="en-US" b="1" dirty="0" smtClean="0">
                <a:solidFill>
                  <a:schemeClr val="accent3">
                    <a:lumMod val="50000"/>
                  </a:schemeClr>
                </a:solidFill>
                <a:effectLst>
                  <a:outerShdw blurRad="38100" dist="38100" dir="2700000" algn="tl">
                    <a:srgbClr val="000000"/>
                  </a:outerShdw>
                </a:effectLst>
                <a:ea typeface="+mn-ea"/>
                <a:cs typeface="+mn-cs"/>
              </a:rPr>
              <a:t>Topic-Interest Surveys</a:t>
            </a:r>
            <a:r>
              <a:rPr lang="en-US" b="1" dirty="0"/>
              <a:t/>
            </a:r>
            <a:br>
              <a:rPr lang="en-US" b="1" dirty="0"/>
            </a:br>
            <a:endParaRPr lang="en-US" b="1" dirty="0"/>
          </a:p>
        </p:txBody>
      </p:sp>
      <p:sp>
        <p:nvSpPr>
          <p:cNvPr id="40963" name="Rectangle 3"/>
          <p:cNvSpPr>
            <a:spLocks noGrp="1" noChangeArrowheads="1"/>
          </p:cNvSpPr>
          <p:nvPr>
            <p:ph type="body" idx="1"/>
          </p:nvPr>
        </p:nvSpPr>
        <p:spPr bwMode="auto">
          <a:xfrm>
            <a:off x="381000" y="990600"/>
            <a:ext cx="8763000" cy="5410200"/>
          </a:xfrm>
          <a:noFill/>
          <a:ln>
            <a:miter lim="800000"/>
            <a:headEnd/>
            <a:tailEnd/>
          </a:ln>
        </p:spPr>
        <p:txBody>
          <a:bodyPr vert="horz" wrap="square" lIns="91440" tIns="45720" rIns="91440" bIns="45720" numCol="1" anchor="t" anchorCtr="0" compatLnSpc="1">
            <a:prstTxWarp prst="textNoShape">
              <a:avLst/>
            </a:prstTxWarp>
          </a:bodyPr>
          <a:lstStyle/>
          <a:p>
            <a:pPr marL="469900" indent="-469900"/>
            <a:r>
              <a:rPr lang="en-US" sz="2000" b="1" dirty="0" smtClean="0">
                <a:cs typeface="Times New Roman" pitchFamily="18" charset="0"/>
              </a:rPr>
              <a:t>1</a:t>
            </a:r>
            <a:r>
              <a:rPr lang="en-US" sz="2000" b="1" baseline="30000" dirty="0" smtClean="0">
                <a:cs typeface="Times New Roman" pitchFamily="18" charset="0"/>
              </a:rPr>
              <a:t>st</a:t>
            </a:r>
            <a:r>
              <a:rPr lang="en-US" sz="2000" b="1" dirty="0" smtClean="0">
                <a:cs typeface="Times New Roman" pitchFamily="18" charset="0"/>
              </a:rPr>
              <a:t>  </a:t>
            </a:r>
            <a:r>
              <a:rPr lang="en-US" sz="2000" b="1" dirty="0">
                <a:cs typeface="Times New Roman" pitchFamily="18" charset="0"/>
              </a:rPr>
              <a:t>Survey Nov/Dec 2014</a:t>
            </a:r>
          </a:p>
          <a:p>
            <a:pPr marL="869950" lvl="1" indent="-469900"/>
            <a:r>
              <a:rPr lang="en-US" sz="1800" b="1" dirty="0">
                <a:cs typeface="Times New Roman" pitchFamily="18" charset="0"/>
              </a:rPr>
              <a:t>Renewable Energy (2.86</a:t>
            </a:r>
            <a:r>
              <a:rPr lang="en-US" sz="1800" b="1" dirty="0" smtClean="0">
                <a:cs typeface="Times New Roman" pitchFamily="18" charset="0"/>
              </a:rPr>
              <a:t>)</a:t>
            </a:r>
            <a:r>
              <a:rPr lang="en-US" sz="1800" b="1" dirty="0">
                <a:solidFill>
                  <a:schemeClr val="bg1">
                    <a:lumMod val="75000"/>
                  </a:schemeClr>
                </a:solidFill>
                <a:cs typeface="Times New Roman" pitchFamily="18" charset="0"/>
              </a:rPr>
              <a:t> </a:t>
            </a:r>
            <a:r>
              <a:rPr lang="en-US" sz="1800" b="1" dirty="0" smtClean="0">
                <a:solidFill>
                  <a:schemeClr val="bg1">
                    <a:lumMod val="75000"/>
                  </a:schemeClr>
                </a:solidFill>
                <a:cs typeface="Times New Roman" pitchFamily="18" charset="0"/>
              </a:rPr>
              <a:t>*</a:t>
            </a:r>
          </a:p>
          <a:p>
            <a:pPr marL="869950" lvl="1" indent="-469900"/>
            <a:r>
              <a:rPr lang="en-US" sz="1800" b="1" dirty="0" smtClean="0">
                <a:cs typeface="Times New Roman" pitchFamily="18" charset="0"/>
              </a:rPr>
              <a:t>HVDC/FACTS technology (2.86)</a:t>
            </a:r>
          </a:p>
          <a:p>
            <a:pPr marL="869950" lvl="1" indent="-469900"/>
            <a:r>
              <a:rPr lang="en-US" sz="1800" b="1" dirty="0" smtClean="0">
                <a:cs typeface="Times New Roman" pitchFamily="18" charset="0"/>
              </a:rPr>
              <a:t>Energy Storage (2.85)</a:t>
            </a:r>
          </a:p>
          <a:p>
            <a:pPr marL="869950" lvl="1" indent="-469900"/>
            <a:r>
              <a:rPr lang="en-US" sz="1800" b="1" dirty="0" smtClean="0">
                <a:cs typeface="Times New Roman" pitchFamily="18" charset="0"/>
              </a:rPr>
              <a:t>Smart grid and </a:t>
            </a:r>
            <a:r>
              <a:rPr lang="en-US" sz="1800" b="1" dirty="0" err="1" smtClean="0">
                <a:cs typeface="Times New Roman" pitchFamily="18" charset="0"/>
              </a:rPr>
              <a:t>microgrids</a:t>
            </a:r>
            <a:r>
              <a:rPr lang="en-US" sz="1800" b="1" dirty="0" smtClean="0">
                <a:cs typeface="Times New Roman" pitchFamily="18" charset="0"/>
              </a:rPr>
              <a:t> (2.79)</a:t>
            </a:r>
          </a:p>
          <a:p>
            <a:pPr marL="869950" lvl="1" indent="-469900"/>
            <a:r>
              <a:rPr lang="en-US" sz="1800" b="1" dirty="0" smtClean="0">
                <a:cs typeface="Times New Roman" pitchFamily="18" charset="0"/>
              </a:rPr>
              <a:t>Geomagnetic induced currents (GIC) (2.79)</a:t>
            </a:r>
            <a:r>
              <a:rPr lang="en-US" sz="1800" b="1" dirty="0" smtClean="0">
                <a:solidFill>
                  <a:schemeClr val="bg1">
                    <a:lumMod val="75000"/>
                  </a:schemeClr>
                </a:solidFill>
                <a:cs typeface="Times New Roman" pitchFamily="18" charset="0"/>
              </a:rPr>
              <a:t>*</a:t>
            </a:r>
          </a:p>
          <a:p>
            <a:pPr marL="869950" lvl="1" indent="-469900"/>
            <a:r>
              <a:rPr lang="en-US" sz="1800" b="1" dirty="0" smtClean="0">
                <a:cs typeface="Times New Roman" pitchFamily="18" charset="0"/>
              </a:rPr>
              <a:t>Write-in interest in voltage support/control, cyber security &amp; managing Big Data</a:t>
            </a:r>
          </a:p>
          <a:p>
            <a:pPr marL="469900" indent="-469900"/>
            <a:r>
              <a:rPr lang="en-US" sz="2000" b="1" dirty="0" smtClean="0">
                <a:cs typeface="Times New Roman" pitchFamily="18" charset="0"/>
              </a:rPr>
              <a:t>2</a:t>
            </a:r>
            <a:r>
              <a:rPr lang="en-US" sz="2000" b="1" baseline="30000" dirty="0" smtClean="0">
                <a:cs typeface="Times New Roman" pitchFamily="18" charset="0"/>
              </a:rPr>
              <a:t>nd</a:t>
            </a:r>
            <a:r>
              <a:rPr lang="en-US" sz="2000" b="1" dirty="0" smtClean="0">
                <a:cs typeface="Times New Roman" pitchFamily="18" charset="0"/>
              </a:rPr>
              <a:t> Survey May 2015</a:t>
            </a:r>
          </a:p>
          <a:p>
            <a:pPr marL="869950" lvl="1" indent="-469900"/>
            <a:r>
              <a:rPr lang="en-US" sz="1800" b="1" dirty="0" smtClean="0">
                <a:cs typeface="Times New Roman" pitchFamily="18" charset="0"/>
              </a:rPr>
              <a:t>Energy Storage (2.78)</a:t>
            </a:r>
          </a:p>
          <a:p>
            <a:pPr marL="869950" lvl="1" indent="-469900"/>
            <a:r>
              <a:rPr lang="en-US" sz="1800" b="1" dirty="0">
                <a:cs typeface="Times New Roman" pitchFamily="18" charset="0"/>
              </a:rPr>
              <a:t>Smart grid and </a:t>
            </a:r>
            <a:r>
              <a:rPr lang="en-US" sz="1800" b="1" dirty="0" err="1">
                <a:cs typeface="Times New Roman" pitchFamily="18" charset="0"/>
              </a:rPr>
              <a:t>microgrids</a:t>
            </a:r>
            <a:r>
              <a:rPr lang="en-US" sz="1800" b="1" dirty="0">
                <a:cs typeface="Times New Roman" pitchFamily="18" charset="0"/>
              </a:rPr>
              <a:t> (</a:t>
            </a:r>
            <a:r>
              <a:rPr lang="en-US" sz="1800" b="1" dirty="0" smtClean="0">
                <a:cs typeface="Times New Roman" pitchFamily="18" charset="0"/>
              </a:rPr>
              <a:t>2.71)</a:t>
            </a:r>
          </a:p>
          <a:p>
            <a:pPr marL="869950" lvl="1" indent="-469900"/>
            <a:r>
              <a:rPr lang="en-US" sz="1800" b="1" dirty="0">
                <a:cs typeface="Times New Roman" pitchFamily="18" charset="0"/>
              </a:rPr>
              <a:t>ISO-New England </a:t>
            </a:r>
            <a:r>
              <a:rPr lang="en-US" sz="1800" b="1" dirty="0" smtClean="0">
                <a:cs typeface="Times New Roman" pitchFamily="18" charset="0"/>
              </a:rPr>
              <a:t>markets (2.63)</a:t>
            </a:r>
          </a:p>
          <a:p>
            <a:pPr marL="469900" indent="-469900"/>
            <a:r>
              <a:rPr lang="en-US" sz="2000" b="1" dirty="0" smtClean="0">
                <a:cs typeface="Times New Roman" pitchFamily="18" charset="0"/>
              </a:rPr>
              <a:t>Last Survey October 2015</a:t>
            </a:r>
          </a:p>
          <a:p>
            <a:pPr marL="869950" lvl="1" indent="-469900"/>
            <a:r>
              <a:rPr lang="en-US" sz="1800" b="1" dirty="0">
                <a:cs typeface="Times New Roman" pitchFamily="18" charset="0"/>
              </a:rPr>
              <a:t>Energy Storage (</a:t>
            </a:r>
            <a:r>
              <a:rPr lang="en-US" sz="1800" b="1" dirty="0" smtClean="0">
                <a:cs typeface="Times New Roman" pitchFamily="18" charset="0"/>
              </a:rPr>
              <a:t>2.67)</a:t>
            </a:r>
            <a:endParaRPr lang="en-US" sz="1800" b="1" dirty="0">
              <a:cs typeface="Times New Roman" pitchFamily="18" charset="0"/>
            </a:endParaRPr>
          </a:p>
          <a:p>
            <a:pPr marL="869950" lvl="1" indent="-469900"/>
            <a:r>
              <a:rPr lang="en-US" sz="1800" b="1" dirty="0">
                <a:cs typeface="Times New Roman" pitchFamily="18" charset="0"/>
              </a:rPr>
              <a:t>Smart grid and </a:t>
            </a:r>
            <a:r>
              <a:rPr lang="en-US" sz="1800" b="1" dirty="0" err="1">
                <a:cs typeface="Times New Roman" pitchFamily="18" charset="0"/>
              </a:rPr>
              <a:t>microgrids</a:t>
            </a:r>
            <a:r>
              <a:rPr lang="en-US" sz="1800" b="1" dirty="0">
                <a:cs typeface="Times New Roman" pitchFamily="18" charset="0"/>
              </a:rPr>
              <a:t> (</a:t>
            </a:r>
            <a:r>
              <a:rPr lang="en-US" sz="1800" b="1" dirty="0" smtClean="0">
                <a:cs typeface="Times New Roman" pitchFamily="18" charset="0"/>
              </a:rPr>
              <a:t>2.59)</a:t>
            </a:r>
          </a:p>
          <a:p>
            <a:pPr marL="869950" lvl="1" indent="-469900"/>
            <a:r>
              <a:rPr lang="en-US" sz="1800" b="1" dirty="0">
                <a:cs typeface="Times New Roman" pitchFamily="18" charset="0"/>
              </a:rPr>
              <a:t>HVDC/FACTS </a:t>
            </a:r>
            <a:r>
              <a:rPr lang="en-US" sz="1800" b="1" dirty="0" smtClean="0">
                <a:cs typeface="Times New Roman" pitchFamily="18" charset="0"/>
              </a:rPr>
              <a:t>technology (2.41)</a:t>
            </a:r>
          </a:p>
          <a:p>
            <a:pPr marL="400050" lvl="1" indent="0">
              <a:buNone/>
            </a:pPr>
            <a:r>
              <a:rPr lang="en-US" sz="2000" b="1" dirty="0" smtClean="0">
                <a:cs typeface="Times New Roman" pitchFamily="18" charset="0"/>
              </a:rPr>
              <a:t>     New Topics for next survey?</a:t>
            </a:r>
            <a:endParaRPr lang="en-US" sz="2000" b="1" dirty="0">
              <a:cs typeface="Times New Roman" pitchFamily="18" charset="0"/>
            </a:endParaRPr>
          </a:p>
          <a:p>
            <a:pPr marL="869950" lvl="1" indent="-469900"/>
            <a:endParaRPr lang="en-US" sz="1800" b="1" dirty="0">
              <a:cs typeface="Times New Roman" pitchFamily="18" charset="0"/>
            </a:endParaRPr>
          </a:p>
          <a:p>
            <a:pPr marL="869950" lvl="1" indent="-469900"/>
            <a:endParaRPr lang="en-US" sz="2000" b="1" dirty="0">
              <a:cs typeface="Times New Roman" pitchFamily="18" charset="0"/>
            </a:endParaRPr>
          </a:p>
          <a:p>
            <a:pPr marL="869950" lvl="1" indent="-469900"/>
            <a:endParaRPr lang="en-US" sz="2000" b="1" dirty="0" smtClean="0">
              <a:cs typeface="Times New Roman" pitchFamily="18" charset="0"/>
            </a:endParaRPr>
          </a:p>
          <a:p>
            <a:pPr marL="869950" lvl="1" indent="-469900"/>
            <a:endParaRPr lang="en-US" sz="2000" dirty="0">
              <a:cs typeface="Times New Roman" pitchFamily="18" charset="0"/>
            </a:endParaRPr>
          </a:p>
        </p:txBody>
      </p:sp>
      <p:sp>
        <p:nvSpPr>
          <p:cNvPr id="4" name="Date Placeholder 3"/>
          <p:cNvSpPr>
            <a:spLocks noGrp="1"/>
          </p:cNvSpPr>
          <p:nvPr>
            <p:ph type="dt" sz="half" idx="4294967295"/>
          </p:nvPr>
        </p:nvSpPr>
        <p:spPr>
          <a:xfrm>
            <a:off x="1600200" y="6492875"/>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bg1"/>
                </a:solidFill>
                <a:latin typeface="+mn-lt"/>
              </a:defRPr>
            </a:lvl1pPr>
          </a:lstStyle>
          <a:p>
            <a:pPr>
              <a:defRPr/>
            </a:pPr>
            <a:r>
              <a:rPr lang="en-US" dirty="0" smtClean="0"/>
              <a:t>2/23/2016</a:t>
            </a:r>
            <a:endParaRPr lang="en-US" dirty="0"/>
          </a:p>
        </p:txBody>
      </p:sp>
      <p:sp>
        <p:nvSpPr>
          <p:cNvPr id="5" name="Footer Placeholder 4"/>
          <p:cNvSpPr>
            <a:spLocks noGrp="1"/>
          </p:cNvSpPr>
          <p:nvPr>
            <p:ph type="ftr" sz="quarter" idx="4294967295"/>
          </p:nvPr>
        </p:nvSpPr>
        <p:spPr>
          <a:xfrm>
            <a:off x="4419600" y="6492875"/>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bg1"/>
                </a:solidFill>
                <a:latin typeface="+mn-lt"/>
              </a:defRPr>
            </a:lvl1pPr>
          </a:lstStyle>
          <a:p>
            <a:pPr algn="r">
              <a:defRPr/>
            </a:pPr>
            <a:r>
              <a:rPr lang="en-US" dirty="0" smtClean="0"/>
              <a:t>2016 Kickoff Meeting</a:t>
            </a:r>
            <a:endParaRPr lang="en-US" dirty="0"/>
          </a:p>
        </p:txBody>
      </p:sp>
    </p:spTree>
    <p:extLst>
      <p:ext uri="{BB962C8B-B14F-4D97-AF65-F5344CB8AC3E}">
        <p14:creationId xmlns:p14="http://schemas.microsoft.com/office/powerpoint/2010/main" val="762952497"/>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bwMode="auto">
          <a:xfrm>
            <a:off x="457200" y="274638"/>
            <a:ext cx="8229600" cy="1325562"/>
          </a:xfrm>
          <a:noFill/>
          <a:ln>
            <a:miter lim="800000"/>
            <a:headEnd/>
            <a:tailEnd/>
          </a:ln>
        </p:spPr>
        <p:txBody>
          <a:bodyPr vert="horz" wrap="square" lIns="91440" tIns="45720" rIns="91440" bIns="45720" numCol="1" anchor="t" anchorCtr="0" compatLnSpc="1">
            <a:prstTxWarp prst="textNoShape">
              <a:avLst/>
            </a:prstTxWarp>
          </a:bodyPr>
          <a:lstStyle/>
          <a:p>
            <a:pPr algn="ctr">
              <a:lnSpc>
                <a:spcPct val="100000"/>
              </a:lnSpc>
            </a:pPr>
            <a:r>
              <a:rPr lang="en-US" b="1" dirty="0" smtClean="0">
                <a:solidFill>
                  <a:schemeClr val="accent3">
                    <a:lumMod val="50000"/>
                  </a:schemeClr>
                </a:solidFill>
                <a:effectLst>
                  <a:outerShdw blurRad="38100" dist="38100" dir="2700000" algn="tl">
                    <a:srgbClr val="000000"/>
                  </a:outerShdw>
                </a:effectLst>
                <a:ea typeface="+mn-ea"/>
                <a:cs typeface="+mn-cs"/>
              </a:rPr>
              <a:t>Plans so far for 2016</a:t>
            </a:r>
            <a:r>
              <a:rPr lang="en-US" b="1" dirty="0"/>
              <a:t/>
            </a:r>
            <a:br>
              <a:rPr lang="en-US" b="1" dirty="0"/>
            </a:br>
            <a:endParaRPr lang="en-US" b="1" dirty="0"/>
          </a:p>
        </p:txBody>
      </p:sp>
      <p:sp>
        <p:nvSpPr>
          <p:cNvPr id="5" name="Rectangle 3"/>
          <p:cNvSpPr txBox="1">
            <a:spLocks noChangeArrowheads="1"/>
          </p:cNvSpPr>
          <p:nvPr/>
        </p:nvSpPr>
        <p:spPr bwMode="auto">
          <a:xfrm>
            <a:off x="457200" y="1143000"/>
            <a:ext cx="8229600" cy="5257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344488" indent="-344488"/>
            <a:r>
              <a:rPr lang="en-US" sz="2200" dirty="0" smtClean="0"/>
              <a:t>Jan 27</a:t>
            </a:r>
            <a:r>
              <a:rPr lang="en-US" sz="2200" baseline="30000" dirty="0" smtClean="0"/>
              <a:t>th</a:t>
            </a:r>
            <a:r>
              <a:rPr lang="en-US" sz="2200" dirty="0" smtClean="0"/>
              <a:t> - Norwich University, “</a:t>
            </a:r>
            <a:r>
              <a:rPr lang="en-US" sz="2200" dirty="0"/>
              <a:t>Engineering: College to </a:t>
            </a:r>
            <a:r>
              <a:rPr lang="en-US" sz="2200" dirty="0" smtClean="0"/>
              <a:t>Career”</a:t>
            </a:r>
          </a:p>
          <a:p>
            <a:pPr marL="344488" indent="-344488"/>
            <a:r>
              <a:rPr lang="en-US" sz="2200" dirty="0" smtClean="0"/>
              <a:t>Feb </a:t>
            </a:r>
            <a:r>
              <a:rPr lang="en-US" sz="2200" dirty="0" smtClean="0"/>
              <a:t>23</a:t>
            </a:r>
            <a:r>
              <a:rPr lang="en-US" sz="2200" baseline="30000" dirty="0" smtClean="0"/>
              <a:t>rd</a:t>
            </a:r>
            <a:r>
              <a:rPr lang="en-US" sz="2200" dirty="0" smtClean="0"/>
              <a:t> - 2016 Kickoff Meeting</a:t>
            </a:r>
          </a:p>
          <a:p>
            <a:pPr marL="344488" indent="-344488"/>
            <a:r>
              <a:rPr lang="en-US" sz="2200" dirty="0" smtClean="0"/>
              <a:t>Mar - ISO </a:t>
            </a:r>
            <a:r>
              <a:rPr lang="en-US" sz="2200" dirty="0"/>
              <a:t>Markets &amp; Consumer Behavior Study (DOE/VEC)</a:t>
            </a:r>
          </a:p>
          <a:p>
            <a:pPr marL="344488" indent="-344488"/>
            <a:r>
              <a:rPr lang="en-US" sz="2200" dirty="0" smtClean="0">
                <a:cs typeface="Times New Roman" pitchFamily="18" charset="0"/>
              </a:rPr>
              <a:t>April 21</a:t>
            </a:r>
            <a:r>
              <a:rPr lang="en-US" sz="2200" baseline="30000" dirty="0" smtClean="0">
                <a:cs typeface="Times New Roman" pitchFamily="18" charset="0"/>
              </a:rPr>
              <a:t>st</a:t>
            </a:r>
            <a:r>
              <a:rPr lang="en-US" sz="2200" dirty="0">
                <a:cs typeface="Times New Roman" pitchFamily="18" charset="0"/>
              </a:rPr>
              <a:t> – UVM IGERT (</a:t>
            </a:r>
            <a:r>
              <a:rPr lang="en-US" sz="2200" dirty="0">
                <a:cs typeface="Times New Roman" pitchFamily="18" charset="0"/>
                <a:hlinkClick r:id="rId3"/>
              </a:rPr>
              <a:t>http://www.uvm.edu/smartgrid</a:t>
            </a:r>
            <a:r>
              <a:rPr lang="en-US" sz="2200" dirty="0" smtClean="0">
                <a:cs typeface="Times New Roman" pitchFamily="18" charset="0"/>
                <a:hlinkClick r:id="rId3"/>
              </a:rPr>
              <a:t>/</a:t>
            </a:r>
            <a:r>
              <a:rPr lang="en-US" sz="2200" dirty="0" smtClean="0">
                <a:cs typeface="Times New Roman" pitchFamily="18" charset="0"/>
              </a:rPr>
              <a:t>)</a:t>
            </a:r>
          </a:p>
          <a:p>
            <a:r>
              <a:rPr lang="en-US" sz="2200" dirty="0" smtClean="0">
                <a:cs typeface="Times New Roman" pitchFamily="18" charset="0"/>
              </a:rPr>
              <a:t>May – </a:t>
            </a:r>
            <a:r>
              <a:rPr lang="en-US" sz="2200" dirty="0" err="1" smtClean="0">
                <a:cs typeface="Times New Roman" pitchFamily="18" charset="0"/>
              </a:rPr>
              <a:t>Weidmann</a:t>
            </a:r>
            <a:r>
              <a:rPr lang="en-US" sz="2200" dirty="0" smtClean="0">
                <a:cs typeface="Times New Roman" pitchFamily="18" charset="0"/>
              </a:rPr>
              <a:t> </a:t>
            </a:r>
            <a:r>
              <a:rPr lang="en-US" sz="2200" dirty="0" smtClean="0">
                <a:cs typeface="Times New Roman" pitchFamily="18" charset="0"/>
              </a:rPr>
              <a:t>(</a:t>
            </a:r>
            <a:r>
              <a:rPr lang="en-US" sz="2000" u="sng" dirty="0" smtClean="0">
                <a:hlinkClick r:id="rId4"/>
              </a:rPr>
              <a:t>http</a:t>
            </a:r>
            <a:r>
              <a:rPr lang="en-US" sz="2000" u="sng" dirty="0">
                <a:hlinkClick r:id="rId4"/>
              </a:rPr>
              <a:t>://www.weidmann-electrical.com/en</a:t>
            </a:r>
            <a:r>
              <a:rPr lang="en-US" sz="2000" u="sng" dirty="0" smtClean="0">
                <a:hlinkClick r:id="rId4"/>
              </a:rPr>
              <a:t>/</a:t>
            </a:r>
            <a:r>
              <a:rPr lang="en-US" sz="2000" u="sng" dirty="0" smtClean="0"/>
              <a:t>)</a:t>
            </a:r>
            <a:endParaRPr lang="en-US" sz="2000" dirty="0">
              <a:cs typeface="Times New Roman" pitchFamily="18" charset="0"/>
            </a:endParaRPr>
          </a:p>
          <a:p>
            <a:pPr lvl="1"/>
            <a:r>
              <a:rPr lang="en-US" sz="2000" dirty="0" smtClean="0"/>
              <a:t>Plant Tour</a:t>
            </a:r>
            <a:r>
              <a:rPr lang="en-US" sz="2000" dirty="0"/>
              <a:t> </a:t>
            </a:r>
            <a:r>
              <a:rPr lang="en-US" sz="2000" dirty="0" smtClean="0"/>
              <a:t>(</a:t>
            </a:r>
            <a:r>
              <a:rPr lang="en-US" sz="2000" dirty="0"/>
              <a:t>St. </a:t>
            </a:r>
            <a:r>
              <a:rPr lang="en-US" sz="2000" dirty="0" err="1" smtClean="0"/>
              <a:t>Johnsbury</a:t>
            </a:r>
            <a:r>
              <a:rPr lang="en-US" sz="2000" dirty="0" smtClean="0"/>
              <a:t>)</a:t>
            </a:r>
          </a:p>
          <a:p>
            <a:r>
              <a:rPr lang="en-US" sz="2200" dirty="0"/>
              <a:t>July </a:t>
            </a:r>
            <a:r>
              <a:rPr lang="en-US" sz="2200" dirty="0" smtClean="0"/>
              <a:t>17</a:t>
            </a:r>
            <a:r>
              <a:rPr lang="en-US" sz="2200" baseline="30000" dirty="0" smtClean="0"/>
              <a:t>th</a:t>
            </a:r>
            <a:r>
              <a:rPr lang="en-US" sz="2200" dirty="0" smtClean="0"/>
              <a:t> – 21</a:t>
            </a:r>
            <a:r>
              <a:rPr lang="en-US" sz="2200" baseline="30000" dirty="0" smtClean="0"/>
              <a:t>st</a:t>
            </a:r>
            <a:r>
              <a:rPr lang="en-US" sz="2200" dirty="0" smtClean="0"/>
              <a:t> - IEEE </a:t>
            </a:r>
            <a:r>
              <a:rPr lang="en-US" sz="2200" dirty="0"/>
              <a:t>PES General Meeting in </a:t>
            </a:r>
            <a:r>
              <a:rPr lang="en-US" sz="2200" dirty="0" smtClean="0"/>
              <a:t>Boston</a:t>
            </a:r>
          </a:p>
          <a:p>
            <a:pPr lvl="1"/>
            <a:r>
              <a:rPr lang="en-US" sz="2000" dirty="0">
                <a:hlinkClick r:id="rId5"/>
              </a:rPr>
              <a:t>http://www.pes-gm.org/2016</a:t>
            </a:r>
            <a:r>
              <a:rPr lang="en-US" sz="2000" dirty="0" smtClean="0">
                <a:hlinkClick r:id="rId5"/>
              </a:rPr>
              <a:t>/</a:t>
            </a:r>
            <a:endParaRPr lang="en-US" sz="2000" dirty="0" smtClean="0"/>
          </a:p>
          <a:p>
            <a:r>
              <a:rPr lang="en-US" sz="2200" dirty="0"/>
              <a:t>June, July or August - Kingdom Community Wind </a:t>
            </a:r>
            <a:r>
              <a:rPr lang="en-US" sz="2200" dirty="0" smtClean="0"/>
              <a:t>Tour</a:t>
            </a:r>
          </a:p>
          <a:p>
            <a:r>
              <a:rPr lang="en-US" sz="2200" dirty="0"/>
              <a:t>Tutorials</a:t>
            </a:r>
            <a:r>
              <a:rPr lang="en-US" sz="2200" dirty="0" smtClean="0"/>
              <a:t>? </a:t>
            </a:r>
            <a:r>
              <a:rPr lang="en-US" sz="2200" dirty="0" smtClean="0">
                <a:solidFill>
                  <a:schemeClr val="bg1">
                    <a:lumMod val="65000"/>
                  </a:schemeClr>
                </a:solidFill>
              </a:rPr>
              <a:t>Note future PDH/CEUs</a:t>
            </a:r>
            <a:endParaRPr lang="en-US" sz="2200" dirty="0">
              <a:solidFill>
                <a:schemeClr val="bg1">
                  <a:lumMod val="65000"/>
                </a:schemeClr>
              </a:solidFill>
            </a:endParaRPr>
          </a:p>
          <a:p>
            <a:r>
              <a:rPr lang="en-US" sz="2200" dirty="0"/>
              <a:t>Distinguished Lecturer </a:t>
            </a:r>
            <a:r>
              <a:rPr lang="en-US" sz="1600" dirty="0" smtClean="0">
                <a:hlinkClick r:id="rId6"/>
              </a:rPr>
              <a:t>http</a:t>
            </a:r>
            <a:r>
              <a:rPr lang="en-US" sz="1600" dirty="0">
                <a:hlinkClick r:id="rId6"/>
              </a:rPr>
              <a:t>://www.ieee.org/about/volunteers/tab/distinguished_lecturer_program.html</a:t>
            </a:r>
            <a:endParaRPr lang="en-US" sz="1600" dirty="0"/>
          </a:p>
          <a:p>
            <a:r>
              <a:rPr lang="en-US" sz="2200" dirty="0" smtClean="0"/>
              <a:t>December </a:t>
            </a:r>
            <a:r>
              <a:rPr lang="en-US" sz="2200" dirty="0"/>
              <a:t>- Annual IEEE GMS Section Awards </a:t>
            </a:r>
            <a:r>
              <a:rPr lang="en-US" sz="2200" dirty="0" smtClean="0"/>
              <a:t>Ceremony</a:t>
            </a:r>
          </a:p>
          <a:p>
            <a:endParaRPr lang="en-US" sz="2400" dirty="0"/>
          </a:p>
        </p:txBody>
      </p:sp>
      <p:sp>
        <p:nvSpPr>
          <p:cNvPr id="6" name="Date Placeholder 3"/>
          <p:cNvSpPr>
            <a:spLocks noGrp="1"/>
          </p:cNvSpPr>
          <p:nvPr>
            <p:ph type="dt" sz="half" idx="4294967295"/>
          </p:nvPr>
        </p:nvSpPr>
        <p:spPr>
          <a:xfrm>
            <a:off x="1600200" y="6492875"/>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bg1"/>
                </a:solidFill>
                <a:latin typeface="+mn-lt"/>
              </a:defRPr>
            </a:lvl1pPr>
          </a:lstStyle>
          <a:p>
            <a:pPr>
              <a:defRPr/>
            </a:pPr>
            <a:r>
              <a:rPr lang="en-US" dirty="0" smtClean="0"/>
              <a:t>2/23/2016</a:t>
            </a:r>
            <a:endParaRPr lang="en-US" dirty="0"/>
          </a:p>
        </p:txBody>
      </p:sp>
      <p:sp>
        <p:nvSpPr>
          <p:cNvPr id="7" name="Footer Placeholder 4"/>
          <p:cNvSpPr>
            <a:spLocks noGrp="1"/>
          </p:cNvSpPr>
          <p:nvPr>
            <p:ph type="ftr" sz="quarter" idx="4294967295"/>
          </p:nvPr>
        </p:nvSpPr>
        <p:spPr>
          <a:xfrm>
            <a:off x="4419600" y="6492875"/>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bg1"/>
                </a:solidFill>
                <a:latin typeface="+mn-lt"/>
              </a:defRPr>
            </a:lvl1pPr>
          </a:lstStyle>
          <a:p>
            <a:pPr algn="r">
              <a:defRPr/>
            </a:pPr>
            <a:r>
              <a:rPr lang="en-US" dirty="0" smtClean="0"/>
              <a:t>2016 Kickoff Meeting</a:t>
            </a:r>
            <a:endParaRPr lang="en-US" dirty="0"/>
          </a:p>
        </p:txBody>
      </p:sp>
    </p:spTree>
    <p:extLst>
      <p:ext uri="{BB962C8B-B14F-4D97-AF65-F5344CB8AC3E}">
        <p14:creationId xmlns:p14="http://schemas.microsoft.com/office/powerpoint/2010/main" val="4220705817"/>
      </p:ext>
    </p:extLst>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3" name="Rectangle 5"/>
          <p:cNvSpPr>
            <a:spLocks noChangeArrowheads="1"/>
          </p:cNvSpPr>
          <p:nvPr/>
        </p:nvSpPr>
        <p:spPr bwMode="auto">
          <a:xfrm>
            <a:off x="381000" y="1143000"/>
            <a:ext cx="8458200" cy="762000"/>
          </a:xfrm>
          <a:prstGeom prst="rect">
            <a:avLst/>
          </a:prstGeom>
          <a:noFill/>
          <a:ln w="9525">
            <a:noFill/>
            <a:miter lim="800000"/>
            <a:headEnd/>
            <a:tailEnd/>
          </a:ln>
          <a:effectLst/>
        </p:spPr>
        <p:txBody>
          <a:bodyPr lIns="82550" tIns="0" rIns="82550" bIns="0"/>
          <a:lstStyle/>
          <a:p>
            <a:pPr algn="ctr" defTabSz="822325" eaLnBrk="0" hangingPunct="0">
              <a:lnSpc>
                <a:spcPct val="90000"/>
              </a:lnSpc>
            </a:pPr>
            <a:r>
              <a:rPr lang="en-US" sz="4400" b="1" dirty="0" smtClean="0">
                <a:solidFill>
                  <a:schemeClr val="accent3">
                    <a:lumMod val="50000"/>
                  </a:schemeClr>
                </a:solidFill>
                <a:effectLst>
                  <a:outerShdw blurRad="38100" dist="38100" dir="2700000" algn="tl">
                    <a:srgbClr val="000000"/>
                  </a:outerShdw>
                </a:effectLst>
                <a:latin typeface="+mj-lt"/>
              </a:rPr>
              <a:t>IEEE Senior Membership</a:t>
            </a:r>
          </a:p>
        </p:txBody>
      </p:sp>
      <p:sp>
        <p:nvSpPr>
          <p:cNvPr id="2055" name="Rectangle 7"/>
          <p:cNvSpPr>
            <a:spLocks noChangeArrowheads="1"/>
          </p:cNvSpPr>
          <p:nvPr/>
        </p:nvSpPr>
        <p:spPr bwMode="auto">
          <a:xfrm>
            <a:off x="762000" y="4648200"/>
            <a:ext cx="7772400" cy="1600200"/>
          </a:xfrm>
          <a:prstGeom prst="rect">
            <a:avLst/>
          </a:prstGeom>
          <a:noFill/>
          <a:ln w="9525">
            <a:noFill/>
            <a:miter lim="800000"/>
            <a:headEnd/>
            <a:tailEnd/>
          </a:ln>
          <a:effectLst/>
        </p:spPr>
        <p:txBody>
          <a:bodyPr lIns="82550" tIns="0" rIns="82550" bIns="0"/>
          <a:lstStyle/>
          <a:p>
            <a:pPr algn="ctr" defTabSz="822325" eaLnBrk="0" hangingPunct="0">
              <a:lnSpc>
                <a:spcPct val="90000"/>
              </a:lnSpc>
            </a:pPr>
            <a:r>
              <a:rPr lang="en-US" sz="2000" i="1" dirty="0">
                <a:latin typeface="+mn-lt"/>
              </a:rPr>
              <a:t>Presented by</a:t>
            </a:r>
            <a:br>
              <a:rPr lang="en-US" sz="2000" i="1" dirty="0">
                <a:latin typeface="+mn-lt"/>
              </a:rPr>
            </a:br>
            <a:r>
              <a:rPr lang="en-US" sz="2000" i="1" dirty="0" smtClean="0">
                <a:latin typeface="+mn-lt"/>
              </a:rPr>
              <a:t>IEEE Green Mountain Section PES Chapter</a:t>
            </a:r>
          </a:p>
          <a:p>
            <a:pPr algn="ctr" defTabSz="822325" eaLnBrk="0" hangingPunct="0">
              <a:lnSpc>
                <a:spcPct val="90000"/>
              </a:lnSpc>
            </a:pPr>
            <a:r>
              <a:rPr lang="en-US" sz="2000" i="1" dirty="0" smtClean="0">
                <a:latin typeface="+mn-lt"/>
              </a:rPr>
              <a:t>February 23, 2016</a:t>
            </a:r>
            <a:endParaRPr lang="en-US" sz="2000" i="1" dirty="0">
              <a:latin typeface="+mn-lt"/>
            </a:endParaRPr>
          </a:p>
        </p:txBody>
      </p:sp>
      <p:sp>
        <p:nvSpPr>
          <p:cNvPr id="6" name="Rectangle 11"/>
          <p:cNvSpPr>
            <a:spLocks noChangeArrowheads="1"/>
          </p:cNvSpPr>
          <p:nvPr/>
        </p:nvSpPr>
        <p:spPr bwMode="auto">
          <a:xfrm>
            <a:off x="685800" y="2590800"/>
            <a:ext cx="7772400" cy="1600200"/>
          </a:xfrm>
          <a:prstGeom prst="rect">
            <a:avLst/>
          </a:prstGeom>
          <a:noFill/>
          <a:ln w="9525">
            <a:noFill/>
            <a:miter lim="800000"/>
            <a:headEnd/>
            <a:tailEnd/>
          </a:ln>
          <a:effectLst/>
        </p:spPr>
        <p:txBody>
          <a:bodyPr lIns="82550" tIns="0" rIns="82550" bIns="0"/>
          <a:lstStyle/>
          <a:p>
            <a:pPr algn="ctr" eaLnBrk="0" hangingPunct="0">
              <a:lnSpc>
                <a:spcPct val="90000"/>
              </a:lnSpc>
              <a:spcAft>
                <a:spcPts val="600"/>
              </a:spcAft>
              <a:defRPr/>
            </a:pPr>
            <a:endParaRPr lang="en-US" sz="2400" dirty="0"/>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bwMode="auto">
          <a:xfrm>
            <a:off x="457200" y="274638"/>
            <a:ext cx="8229600" cy="1325562"/>
          </a:xfrm>
          <a:noFill/>
          <a:ln>
            <a:miter lim="800000"/>
            <a:headEnd/>
            <a:tailEnd/>
          </a:ln>
        </p:spPr>
        <p:txBody>
          <a:bodyPr vert="horz" wrap="square" lIns="91440" tIns="45720" rIns="91440" bIns="45720" numCol="1" anchor="t" anchorCtr="0" compatLnSpc="1">
            <a:prstTxWarp prst="textNoShape">
              <a:avLst/>
            </a:prstTxWarp>
          </a:bodyPr>
          <a:lstStyle/>
          <a:p>
            <a:pPr algn="ctr">
              <a:lnSpc>
                <a:spcPct val="100000"/>
              </a:lnSpc>
            </a:pPr>
            <a:r>
              <a:rPr lang="en-US" b="1" dirty="0" smtClean="0">
                <a:solidFill>
                  <a:schemeClr val="accent3">
                    <a:lumMod val="50000"/>
                  </a:schemeClr>
                </a:solidFill>
                <a:effectLst>
                  <a:outerShdw blurRad="38100" dist="38100" dir="2700000" algn="tl">
                    <a:srgbClr val="000000"/>
                  </a:outerShdw>
                </a:effectLst>
                <a:ea typeface="+mn-ea"/>
                <a:cs typeface="+mn-cs"/>
              </a:rPr>
              <a:t>Eligibility</a:t>
            </a:r>
            <a:r>
              <a:rPr lang="en-US" b="1" dirty="0"/>
              <a:t/>
            </a:r>
            <a:br>
              <a:rPr lang="en-US" b="1" dirty="0"/>
            </a:br>
            <a:endParaRPr lang="en-US" b="1" dirty="0"/>
          </a:p>
        </p:txBody>
      </p:sp>
      <p:sp>
        <p:nvSpPr>
          <p:cNvPr id="40963" name="Rectangle 3"/>
          <p:cNvSpPr>
            <a:spLocks noGrp="1" noChangeArrowheads="1"/>
          </p:cNvSpPr>
          <p:nvPr>
            <p:ph type="body" idx="1"/>
          </p:nvPr>
        </p:nvSpPr>
        <p:spPr bwMode="auto">
          <a:xfrm>
            <a:off x="457200" y="1143000"/>
            <a:ext cx="8229600" cy="5257800"/>
          </a:xfrm>
          <a:noFill/>
          <a:ln>
            <a:miter lim="800000"/>
            <a:headEnd/>
            <a:tailEnd/>
          </a:ln>
        </p:spPr>
        <p:txBody>
          <a:bodyPr vert="horz" wrap="square" lIns="91440" tIns="45720" rIns="91440" bIns="45720" numCol="1" anchor="t" anchorCtr="0" compatLnSpc="1">
            <a:prstTxWarp prst="textNoShape">
              <a:avLst/>
            </a:prstTxWarp>
          </a:bodyPr>
          <a:lstStyle/>
          <a:p>
            <a:pPr marL="469900" indent="-469900"/>
            <a:r>
              <a:rPr lang="en-US" sz="3200" dirty="0" smtClean="0">
                <a:cs typeface="Times New Roman" pitchFamily="18" charset="0"/>
              </a:rPr>
              <a:t>Ten Years of Professional Experience</a:t>
            </a:r>
          </a:p>
          <a:p>
            <a:pPr marL="869950" lvl="1" indent="-469900"/>
            <a:r>
              <a:rPr lang="en-US" sz="1800" dirty="0">
                <a:cs typeface="Times New Roman" pitchFamily="18" charset="0"/>
              </a:rPr>
              <a:t>Partial credit for educational experience available</a:t>
            </a:r>
          </a:p>
          <a:p>
            <a:pPr marL="400050" lvl="1" indent="0">
              <a:buNone/>
            </a:pPr>
            <a:endParaRPr lang="en-US" sz="1800" dirty="0" smtClean="0">
              <a:cs typeface="Times New Roman" pitchFamily="18" charset="0"/>
            </a:endParaRPr>
          </a:p>
          <a:p>
            <a:pPr marL="469900" indent="-469900"/>
            <a:r>
              <a:rPr lang="en-US" sz="3200" dirty="0" smtClean="0">
                <a:cs typeface="Times New Roman" pitchFamily="18" charset="0"/>
              </a:rPr>
              <a:t>Five Years of </a:t>
            </a:r>
            <a:r>
              <a:rPr lang="en-US" dirty="0">
                <a:cs typeface="Times New Roman" pitchFamily="18" charset="0"/>
              </a:rPr>
              <a:t>S</a:t>
            </a:r>
            <a:r>
              <a:rPr lang="en-US" dirty="0" smtClean="0">
                <a:cs typeface="Times New Roman" pitchFamily="18" charset="0"/>
              </a:rPr>
              <a:t>ignificant Performance</a:t>
            </a:r>
          </a:p>
          <a:p>
            <a:pPr marL="869950" lvl="1" indent="-469900"/>
            <a:r>
              <a:rPr lang="en-US" sz="1800" dirty="0"/>
              <a:t>Many prospective applicants make the mistake of assuming that "significant performance" requires special awards, patents, or other extremely sophisticated technical accomplishments, but this is not the case. Substantial job responsibilities such as team leader, task supervisor, engineer in charge of a program or project, engineer or scientist performing research with some measure of success (papers), or faculty developing and teaching courses with research and publications, all are indications of significant performance. </a:t>
            </a:r>
            <a:endParaRPr lang="en-US" sz="1800" dirty="0">
              <a:cs typeface="Times New Roman" pitchFamily="18" charset="0"/>
            </a:endParaRPr>
          </a:p>
          <a:p>
            <a:pPr marL="469900" indent="-469900"/>
            <a:r>
              <a:rPr lang="en-US" dirty="0" smtClean="0">
                <a:cs typeface="Times New Roman" pitchFamily="18" charset="0"/>
              </a:rPr>
              <a:t>Three (3) References </a:t>
            </a:r>
          </a:p>
          <a:p>
            <a:pPr marL="869950" lvl="1" indent="-469900"/>
            <a:r>
              <a:rPr lang="en-US" sz="1800" dirty="0" smtClean="0">
                <a:cs typeface="Times New Roman" pitchFamily="18" charset="0"/>
              </a:rPr>
              <a:t>by current IEEE members holding Senior, Fellow or Honorary Member grade</a:t>
            </a:r>
            <a:endParaRPr lang="en-US" sz="1800" dirty="0">
              <a:cs typeface="Times New Roman" pitchFamily="18" charset="0"/>
            </a:endParaRPr>
          </a:p>
        </p:txBody>
      </p:sp>
      <p:sp>
        <p:nvSpPr>
          <p:cNvPr id="4" name="Date Placeholder 3"/>
          <p:cNvSpPr>
            <a:spLocks noGrp="1"/>
          </p:cNvSpPr>
          <p:nvPr>
            <p:ph type="dt" sz="half" idx="4294967295"/>
          </p:nvPr>
        </p:nvSpPr>
        <p:spPr>
          <a:xfrm>
            <a:off x="1600200" y="6492875"/>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bg1"/>
                </a:solidFill>
                <a:latin typeface="+mn-lt"/>
              </a:defRPr>
            </a:lvl1pPr>
          </a:lstStyle>
          <a:p>
            <a:pPr>
              <a:defRPr/>
            </a:pPr>
            <a:r>
              <a:rPr lang="en-US" dirty="0" smtClean="0"/>
              <a:t>2/23/2016</a:t>
            </a:r>
            <a:endParaRPr lang="en-US" dirty="0"/>
          </a:p>
        </p:txBody>
      </p:sp>
      <p:sp>
        <p:nvSpPr>
          <p:cNvPr id="5" name="Footer Placeholder 4"/>
          <p:cNvSpPr>
            <a:spLocks noGrp="1"/>
          </p:cNvSpPr>
          <p:nvPr>
            <p:ph type="ftr" sz="quarter" idx="4294967295"/>
          </p:nvPr>
        </p:nvSpPr>
        <p:spPr>
          <a:xfrm>
            <a:off x="4419600" y="6492875"/>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bg1"/>
                </a:solidFill>
                <a:latin typeface="+mn-lt"/>
              </a:defRPr>
            </a:lvl1pPr>
          </a:lstStyle>
          <a:p>
            <a:pPr algn="r">
              <a:defRPr/>
            </a:pPr>
            <a:r>
              <a:rPr lang="en-US" dirty="0" smtClean="0"/>
              <a:t>2016 Kickoff Meeting – Senior Membership</a:t>
            </a:r>
            <a:endParaRPr lang="en-US" dirty="0"/>
          </a:p>
        </p:txBody>
      </p:sp>
    </p:spTree>
    <p:extLst>
      <p:ext uri="{BB962C8B-B14F-4D97-AF65-F5344CB8AC3E}">
        <p14:creationId xmlns:p14="http://schemas.microsoft.com/office/powerpoint/2010/main" val="1013545677"/>
      </p:ext>
    </p:extLst>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accent3">
                    <a:lumMod val="50000"/>
                  </a:schemeClr>
                </a:solidFill>
                <a:effectLst>
                  <a:outerShdw blurRad="38100" dist="38100" dir="2700000" algn="tl">
                    <a:srgbClr val="000000"/>
                  </a:outerShdw>
                </a:effectLst>
              </a:rPr>
              <a:t>How to find References</a:t>
            </a:r>
            <a:endParaRPr lang="en-US" dirty="0"/>
          </a:p>
        </p:txBody>
      </p:sp>
      <p:sp>
        <p:nvSpPr>
          <p:cNvPr id="3" name="Content Placeholder 2"/>
          <p:cNvSpPr>
            <a:spLocks noGrp="1"/>
          </p:cNvSpPr>
          <p:nvPr>
            <p:ph idx="1"/>
          </p:nvPr>
        </p:nvSpPr>
        <p:spPr/>
        <p:txBody>
          <a:bodyPr/>
          <a:lstStyle/>
          <a:p>
            <a:pPr marL="0" lvl="0" indent="0">
              <a:buNone/>
            </a:pPr>
            <a:r>
              <a:rPr lang="en-US" dirty="0" smtClean="0"/>
              <a:t>1.  </a:t>
            </a:r>
            <a:r>
              <a:rPr lang="en-US" u="sng" dirty="0" smtClean="0">
                <a:hlinkClick r:id="rId2"/>
              </a:rPr>
              <a:t>Sign </a:t>
            </a:r>
            <a:r>
              <a:rPr lang="en-US" u="sng" dirty="0">
                <a:hlinkClick r:id="rId2"/>
              </a:rPr>
              <a:t>in to </a:t>
            </a:r>
            <a:r>
              <a:rPr lang="en-US" u="sng" dirty="0" err="1" smtClean="0">
                <a:hlinkClick r:id="rId2"/>
              </a:rPr>
              <a:t>myIEEE</a:t>
            </a:r>
            <a:r>
              <a:rPr lang="en-US" dirty="0" smtClean="0"/>
              <a:t>,  In </a:t>
            </a:r>
            <a:r>
              <a:rPr lang="en-US" dirty="0"/>
              <a:t>the </a:t>
            </a:r>
            <a:r>
              <a:rPr lang="en-US" dirty="0" err="1"/>
              <a:t>memberNet</a:t>
            </a:r>
            <a:r>
              <a:rPr lang="en-US" dirty="0"/>
              <a:t> Gadget, select “Advanced Search.”</a:t>
            </a:r>
          </a:p>
          <a:p>
            <a:pPr marL="0" indent="0">
              <a:buNone/>
            </a:pPr>
            <a:endParaRPr lang="en-US" dirty="0"/>
          </a:p>
          <a:p>
            <a:pPr marL="514350" indent="-514350">
              <a:buAutoNum type="arabicPeriod" startAt="2"/>
            </a:pPr>
            <a:r>
              <a:rPr lang="en-US" dirty="0" smtClean="0"/>
              <a:t>Ask your PES Chapter for a list</a:t>
            </a:r>
          </a:p>
          <a:p>
            <a:pPr marL="514350" indent="-514350">
              <a:buAutoNum type="arabicPeriod" startAt="2"/>
            </a:pPr>
            <a:endParaRPr lang="en-US" dirty="0"/>
          </a:p>
          <a:p>
            <a:pPr marL="514350" indent="-514350">
              <a:buAutoNum type="arabicPeriod" startAt="2"/>
            </a:pPr>
            <a:r>
              <a:rPr lang="en-US" dirty="0" smtClean="0"/>
              <a:t>Attend Section and PES Chapter Meetings</a:t>
            </a:r>
            <a:endParaRPr lang="en-US" dirty="0"/>
          </a:p>
        </p:txBody>
      </p:sp>
      <p:sp>
        <p:nvSpPr>
          <p:cNvPr id="6" name="Slide Number Placeholder 5"/>
          <p:cNvSpPr>
            <a:spLocks noGrp="1"/>
          </p:cNvSpPr>
          <p:nvPr>
            <p:ph type="sldNum" sz="quarter" idx="12"/>
          </p:nvPr>
        </p:nvSpPr>
        <p:spPr/>
        <p:txBody>
          <a:bodyPr/>
          <a:lstStyle/>
          <a:p>
            <a:pPr>
              <a:defRPr/>
            </a:pPr>
            <a:fld id="{2FFE4B61-D119-4C2A-B0FD-8BB9E4349C88}" type="slidenum">
              <a:rPr lang="en-US" smtClean="0"/>
              <a:pPr>
                <a:defRPr/>
              </a:pPr>
              <a:t>8</a:t>
            </a:fld>
            <a:endParaRPr lang="en-US" dirty="0"/>
          </a:p>
        </p:txBody>
      </p:sp>
      <p:sp>
        <p:nvSpPr>
          <p:cNvPr id="9" name="Date Placeholder 3"/>
          <p:cNvSpPr>
            <a:spLocks noGrp="1"/>
          </p:cNvSpPr>
          <p:nvPr>
            <p:ph type="dt" sz="half" idx="4294967295"/>
          </p:nvPr>
        </p:nvSpPr>
        <p:spPr>
          <a:xfrm>
            <a:off x="1600200" y="6492875"/>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bg1"/>
                </a:solidFill>
                <a:latin typeface="+mn-lt"/>
              </a:defRPr>
            </a:lvl1pPr>
          </a:lstStyle>
          <a:p>
            <a:pPr>
              <a:defRPr/>
            </a:pPr>
            <a:r>
              <a:rPr lang="en-US" dirty="0" smtClean="0"/>
              <a:t>2/23/2016</a:t>
            </a:r>
            <a:endParaRPr lang="en-US" dirty="0"/>
          </a:p>
        </p:txBody>
      </p:sp>
      <p:sp>
        <p:nvSpPr>
          <p:cNvPr id="10" name="Footer Placeholder 4"/>
          <p:cNvSpPr>
            <a:spLocks noGrp="1"/>
          </p:cNvSpPr>
          <p:nvPr>
            <p:ph type="ftr" sz="quarter" idx="4294967295"/>
          </p:nvPr>
        </p:nvSpPr>
        <p:spPr>
          <a:xfrm>
            <a:off x="4419600" y="6492875"/>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bg1"/>
                </a:solidFill>
                <a:latin typeface="+mn-lt"/>
              </a:defRPr>
            </a:lvl1pPr>
          </a:lstStyle>
          <a:p>
            <a:pPr algn="r">
              <a:defRPr/>
            </a:pPr>
            <a:r>
              <a:rPr lang="en-US" dirty="0" smtClean="0"/>
              <a:t>2016 Kickoff Meeting – Senior Membership</a:t>
            </a:r>
            <a:endParaRPr lang="en-US" dirty="0"/>
          </a:p>
        </p:txBody>
      </p:sp>
    </p:spTree>
    <p:extLst>
      <p:ext uri="{BB962C8B-B14F-4D97-AF65-F5344CB8AC3E}">
        <p14:creationId xmlns:p14="http://schemas.microsoft.com/office/powerpoint/2010/main" val="425055157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lstStyle/>
          <a:p>
            <a:r>
              <a:rPr lang="en-US" b="1" dirty="0" smtClean="0">
                <a:solidFill>
                  <a:schemeClr val="accent3">
                    <a:lumMod val="50000"/>
                  </a:schemeClr>
                </a:solidFill>
                <a:effectLst>
                  <a:outerShdw blurRad="38100" dist="38100" dir="2700000" algn="tl">
                    <a:srgbClr val="000000"/>
                  </a:outerShdw>
                </a:effectLst>
              </a:rPr>
              <a:t>Where to Apply</a:t>
            </a:r>
            <a:endParaRPr lang="en-US" dirty="0"/>
          </a:p>
        </p:txBody>
      </p:sp>
      <p:sp>
        <p:nvSpPr>
          <p:cNvPr id="3" name="Content Placeholder 2"/>
          <p:cNvSpPr>
            <a:spLocks noGrp="1"/>
          </p:cNvSpPr>
          <p:nvPr>
            <p:ph idx="1"/>
          </p:nvPr>
        </p:nvSpPr>
        <p:spPr>
          <a:xfrm>
            <a:off x="457200" y="1219201"/>
            <a:ext cx="8229600" cy="4648200"/>
          </a:xfrm>
        </p:spPr>
        <p:txBody>
          <a:bodyPr/>
          <a:lstStyle/>
          <a:p>
            <a:pPr marL="0" indent="0">
              <a:buNone/>
            </a:pPr>
            <a:r>
              <a:rPr lang="en-US" sz="2400" dirty="0" smtClean="0"/>
              <a:t>Resume, Professional History and References entered here:</a:t>
            </a:r>
            <a:endParaRPr lang="en-US" sz="2400" dirty="0"/>
          </a:p>
          <a:p>
            <a:pPr marL="0" indent="0">
              <a:buNone/>
            </a:pPr>
            <a:r>
              <a:rPr lang="en-US" sz="1600" dirty="0">
                <a:hlinkClick r:id="rId2"/>
              </a:rPr>
              <a:t>https://</a:t>
            </a:r>
            <a:r>
              <a:rPr lang="en-US" sz="1600" dirty="0" smtClean="0">
                <a:hlinkClick r:id="rId2"/>
              </a:rPr>
              <a:t>www.ieee.org/membership_services/membership/senior/application/index.html</a:t>
            </a:r>
            <a:endParaRPr lang="en-US" sz="1600" dirty="0" smtClean="0"/>
          </a:p>
          <a:p>
            <a:pPr marL="0" indent="0">
              <a:buNone/>
            </a:pPr>
            <a:endParaRPr lang="en-US" sz="1200" dirty="0"/>
          </a:p>
        </p:txBody>
      </p:sp>
      <p:sp>
        <p:nvSpPr>
          <p:cNvPr id="6" name="Slide Number Placeholder 5"/>
          <p:cNvSpPr>
            <a:spLocks noGrp="1"/>
          </p:cNvSpPr>
          <p:nvPr>
            <p:ph type="sldNum" sz="quarter" idx="12"/>
          </p:nvPr>
        </p:nvSpPr>
        <p:spPr/>
        <p:txBody>
          <a:bodyPr/>
          <a:lstStyle/>
          <a:p>
            <a:pPr>
              <a:defRPr/>
            </a:pPr>
            <a:fld id="{2FFE4B61-D119-4C2A-B0FD-8BB9E4349C88}" type="slidenum">
              <a:rPr lang="en-US" smtClean="0"/>
              <a:pPr>
                <a:defRPr/>
              </a:pPr>
              <a:t>9</a:t>
            </a:fld>
            <a:endParaRPr lang="en-US" dirty="0"/>
          </a:p>
        </p:txBody>
      </p:sp>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676400" y="2438399"/>
            <a:ext cx="7149825" cy="379035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8" name="Date Placeholder 3"/>
          <p:cNvSpPr>
            <a:spLocks noGrp="1"/>
          </p:cNvSpPr>
          <p:nvPr>
            <p:ph type="dt" sz="half" idx="4294967295"/>
          </p:nvPr>
        </p:nvSpPr>
        <p:spPr>
          <a:xfrm>
            <a:off x="1600200" y="6492875"/>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bg1"/>
                </a:solidFill>
                <a:latin typeface="+mn-lt"/>
              </a:defRPr>
            </a:lvl1pPr>
          </a:lstStyle>
          <a:p>
            <a:pPr>
              <a:defRPr/>
            </a:pPr>
            <a:r>
              <a:rPr lang="en-US" dirty="0" smtClean="0"/>
              <a:t>2/23/2016</a:t>
            </a:r>
            <a:endParaRPr lang="en-US" dirty="0"/>
          </a:p>
        </p:txBody>
      </p:sp>
      <p:sp>
        <p:nvSpPr>
          <p:cNvPr id="9" name="Footer Placeholder 4"/>
          <p:cNvSpPr>
            <a:spLocks noGrp="1"/>
          </p:cNvSpPr>
          <p:nvPr>
            <p:ph type="ftr" sz="quarter" idx="4294967295"/>
          </p:nvPr>
        </p:nvSpPr>
        <p:spPr>
          <a:xfrm>
            <a:off x="4419600" y="6492875"/>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bg1"/>
                </a:solidFill>
                <a:latin typeface="+mn-lt"/>
              </a:defRPr>
            </a:lvl1pPr>
          </a:lstStyle>
          <a:p>
            <a:pPr algn="r">
              <a:defRPr/>
            </a:pPr>
            <a:r>
              <a:rPr lang="en-US" dirty="0" smtClean="0"/>
              <a:t>2016 Kickoff Meeting – Senior Membership</a:t>
            </a:r>
            <a:endParaRPr lang="en-US" dirty="0"/>
          </a:p>
        </p:txBody>
      </p:sp>
    </p:spTree>
    <p:extLst>
      <p:ext uri="{BB962C8B-B14F-4D97-AF65-F5344CB8AC3E}">
        <p14:creationId xmlns:p14="http://schemas.microsoft.com/office/powerpoint/2010/main" val="266960321"/>
      </p:ext>
    </p:extLst>
  </p:cSld>
  <p:clrMapOvr>
    <a:masterClrMapping/>
  </p:clrMapOvr>
</p:sld>
</file>

<file path=ppt/theme/theme1.xml><?xml version="1.0" encoding="utf-8"?>
<a:theme xmlns:a="http://schemas.openxmlformats.org/drawingml/2006/main" name="2010-IEEE-PES-Template-Office07-V2">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2010-IEEE-PES-Template-Office07-V2">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bg1"/>
        </a:solidFill>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ppt/theme/theme3.xml><?xml version="1.0" encoding="utf-8"?>
<a:theme xmlns:a="http://schemas.openxmlformats.org/drawingml/2006/main" name="2_2010-IEEE-PES-Template-Office07-V2">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EsriMapsInfo xmlns="ESRI.ArcGIS.Mapping.OfficeIntegration.PowerPointInfo">
  <Version>Version1</Version>
  <RequiresSignIn>False</RequiresSignIn>
</EsriMapsInfo>
</file>

<file path=customXml/itemProps1.xml><?xml version="1.0" encoding="utf-8"?>
<ds:datastoreItem xmlns:ds="http://schemas.openxmlformats.org/officeDocument/2006/customXml" ds:itemID="{9DAA128D-7ADD-40BB-8F4B-B72CE3530FF9}">
  <ds:schemaRefs>
    <ds:schemaRef ds:uri="ESRI.ArcGIS.Mapping.OfficeIntegration.PowerPointInfo"/>
  </ds:schemaRefs>
</ds:datastoreItem>
</file>

<file path=docProps/app.xml><?xml version="1.0" encoding="utf-8"?>
<Properties xmlns="http://schemas.openxmlformats.org/officeDocument/2006/extended-properties" xmlns:vt="http://schemas.openxmlformats.org/officeDocument/2006/docPropsVTypes">
  <Template>2010-IEEE-PES-Template-Office07-V2</Template>
  <TotalTime>1049</TotalTime>
  <Words>661</Words>
  <Application>Microsoft Office PowerPoint</Application>
  <PresentationFormat>On-screen Show (4:3)</PresentationFormat>
  <Paragraphs>126</Paragraphs>
  <Slides>12</Slides>
  <Notes>8</Notes>
  <HiddenSlides>0</HiddenSlides>
  <MMClips>0</MMClips>
  <ScaleCrop>false</ScaleCrop>
  <HeadingPairs>
    <vt:vector size="4" baseType="variant">
      <vt:variant>
        <vt:lpstr>Theme</vt:lpstr>
      </vt:variant>
      <vt:variant>
        <vt:i4>3</vt:i4>
      </vt:variant>
      <vt:variant>
        <vt:lpstr>Slide Titles</vt:lpstr>
      </vt:variant>
      <vt:variant>
        <vt:i4>12</vt:i4>
      </vt:variant>
    </vt:vector>
  </HeadingPairs>
  <TitlesOfParts>
    <vt:vector size="15" baseType="lpstr">
      <vt:lpstr>2010-IEEE-PES-Template-Office07-V2</vt:lpstr>
      <vt:lpstr>1_2010-IEEE-PES-Template-Office07-V2</vt:lpstr>
      <vt:lpstr>2_2010-IEEE-PES-Template-Office07-V2</vt:lpstr>
      <vt:lpstr>PowerPoint Presentation</vt:lpstr>
      <vt:lpstr>IEEE PES  GMS Contact Information</vt:lpstr>
      <vt:lpstr>Summary of Last Year </vt:lpstr>
      <vt:lpstr>Topic-Interest Surveys </vt:lpstr>
      <vt:lpstr>Plans so far for 2016 </vt:lpstr>
      <vt:lpstr>PowerPoint Presentation</vt:lpstr>
      <vt:lpstr>Eligibility </vt:lpstr>
      <vt:lpstr>How to find References</vt:lpstr>
      <vt:lpstr>Where to Apply</vt:lpstr>
      <vt:lpstr>Review Dates</vt:lpstr>
      <vt:lpstr>Senior Member Benefits</vt:lpstr>
      <vt:lpstr>Questions?</vt:lpstr>
    </vt:vector>
  </TitlesOfParts>
  <Company>IEEE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IEEE</dc:creator>
  <cp:lastModifiedBy>Diana Lee</cp:lastModifiedBy>
  <cp:revision>60</cp:revision>
  <dcterms:created xsi:type="dcterms:W3CDTF">2010-10-12T18:25:44Z</dcterms:created>
  <dcterms:modified xsi:type="dcterms:W3CDTF">2016-02-23T13:35:38Z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ies>
</file>