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4"/>
    <p:restoredTop sz="94658"/>
  </p:normalViewPr>
  <p:slideViewPr>
    <p:cSldViewPr snapToGrid="0" snapToObjects="1">
      <p:cViewPr>
        <p:scale>
          <a:sx n="155" d="100"/>
          <a:sy n="155" d="100"/>
        </p:scale>
        <p:origin x="181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0"/>
            <a:ext cx="91440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pic>
        <p:nvPicPr>
          <p:cNvPr id="11" name="Picture 10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994117B-84B0-F14B-A6F8-5F7DCC435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8323"/>
            <a:ext cx="9144000" cy="2370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94847A-757B-8E46-A10F-D221DBC0A7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924B7B5-6423-6340-A61B-401C6F031C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E92756BF-AA0C-A844-AB5F-A73B94A12D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100046A-11F2-5A43-A9A3-75FE29DA55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EAE57FF4-84AD-DC49-8207-03DF3C422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604F84A5-01ED-3B41-9991-35DC50287C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41C44726-E85E-3C4F-9CD7-C5D81304AE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B57A1F1-105F-A348-80AF-DB18C65BF7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E9F2AB4E-526B-4A4C-A275-C77E6C517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93E0E718-8983-BB42-9B15-08569FDF5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F6618AC8-A1B5-7942-89F7-937C320E7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525946F8-AB5C-094F-9872-8E6AFC39F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27DF31A-83F1-F042-A193-148A4002307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EFE0-80D8-D942-8A07-DB257B57D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96688-55C9-0642-B490-D72E243AC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40334-707C-B14A-A74B-162468732E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CAA796-2281-BE45-855E-13CDCE6AB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13C2E1E-C438-6843-825E-46B16051B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AE8766C-FCF3-DE40-BBCD-D75A59CBB6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FA34F4-5E96-A64C-9CE3-8842163D9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9531D91-46D5-DE4A-9234-F63E4CFE42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753D25-006C-7C40-AE32-94C0E9CF6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F998F15-1477-5845-9DE2-BF65D5C97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FD82C0-1879-4043-807B-92CA8A70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FE5E9B-AC12-B848-9857-2C6A291AC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0EA31-4C74-734E-8194-EB96A59B66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8A612E0-4AB1-F54B-B76A-7E8BE96B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ABC7FAA-93C1-D349-A8BC-A62D97254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01C95-62FF-4A4B-975A-F8B827167E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2D36A27-913A-0D41-BF8E-F0307E5421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75AB96A-6E3C-9644-857A-12A197C35F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7681356-36E8-CE4A-9F99-265033CBC3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A0D37F-0DC4-D14A-9875-EA60FCE3EB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8887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375</TotalTime>
  <Words>5</Words>
  <Application>Microsoft Macintosh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VanOudenaren, Timothy (NYC-PRH)</cp:lastModifiedBy>
  <cp:revision>20</cp:revision>
  <dcterms:created xsi:type="dcterms:W3CDTF">2016-10-24T19:40:55Z</dcterms:created>
  <dcterms:modified xsi:type="dcterms:W3CDTF">2021-05-26T16:43:10Z</dcterms:modified>
</cp:coreProperties>
</file>