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5" r:id="rId3"/>
    <p:sldMasterId id="2147483676" r:id="rId4"/>
    <p:sldMasterId id="2147483677" r:id="rId5"/>
    <p:sldMasterId id="214748367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4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Relationship Id="rId3" Type="http://schemas.openxmlformats.org/officeDocument/2006/relationships/image" Target="../media/image4.jpg"/><Relationship Id="rId4" Type="http://schemas.openxmlformats.org/officeDocument/2006/relationships/image" Target="../media/image7.jpg"/><Relationship Id="rId5" Type="http://schemas.openxmlformats.org/officeDocument/2006/relationships/image" Target="../media/image9.jpg"/><Relationship Id="rId6" Type="http://schemas.openxmlformats.org/officeDocument/2006/relationships/image" Target="../media/image5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w Image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33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59" name="Shape 59"/>
          <p:cNvGrpSpPr/>
          <p:nvPr/>
        </p:nvGrpSpPr>
        <p:grpSpPr>
          <a:xfrm>
            <a:off x="0" y="595952"/>
            <a:ext cx="9141074" cy="1835951"/>
            <a:chOff x="0" y="1074510"/>
            <a:chExt cx="9141074" cy="1835951"/>
          </a:xfrm>
        </p:grpSpPr>
        <p:pic>
          <p:nvPicPr>
            <p:cNvPr id="60" name="Shape 6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0" y="1084587"/>
              <a:ext cx="1823679" cy="182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Shape 6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828800" y="1074510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Shape 6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6576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Shape 6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864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Shape 6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3152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Slide Place in Image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33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Divider Slid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514349" y="1705089"/>
            <a:ext cx="8141168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33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514349" y="2452088"/>
            <a:ext cx="8141168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21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OneColumnBullet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297611" y="1369219"/>
            <a:ext cx="8531162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TwoColumnBullet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3" type="body"/>
          </p:nvPr>
        </p:nvSpPr>
        <p:spPr>
          <a:xfrm>
            <a:off x="4672294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TwoColumnBulletsGraphic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3" type="body"/>
          </p:nvPr>
        </p:nvSpPr>
        <p:spPr>
          <a:xfrm>
            <a:off x="4563191" y="1369219"/>
            <a:ext cx="4265581" cy="310753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TwoColumnBullets2Graphic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3" type="body"/>
          </p:nvPr>
        </p:nvSpPr>
        <p:spPr>
          <a:xfrm>
            <a:off x="4563191" y="1369219"/>
            <a:ext cx="4265581" cy="1489484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4" type="body"/>
          </p:nvPr>
        </p:nvSpPr>
        <p:spPr>
          <a:xfrm>
            <a:off x="4563191" y="2991236"/>
            <a:ext cx="4265581" cy="148587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BulletsText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3" type="body"/>
          </p:nvPr>
        </p:nvSpPr>
        <p:spPr>
          <a:xfrm>
            <a:off x="4563191" y="2506856"/>
            <a:ext cx="4265581" cy="197025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4" type="body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ObjectTextBulle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10" name="Shape 110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4563190" y="2506856"/>
            <a:ext cx="4265581" cy="197025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3" type="body"/>
          </p:nvPr>
        </p:nvSpPr>
        <p:spPr>
          <a:xfrm>
            <a:off x="297611" y="1368835"/>
            <a:ext cx="4149260" cy="3108274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4" type="body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Bullets3Objects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297611" y="3032870"/>
            <a:ext cx="4149260" cy="1444238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3" type="body"/>
          </p:nvPr>
        </p:nvSpPr>
        <p:spPr>
          <a:xfrm>
            <a:off x="297611" y="1368835"/>
            <a:ext cx="4149260" cy="1511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4" type="body"/>
          </p:nvPr>
        </p:nvSpPr>
        <p:spPr>
          <a:xfrm>
            <a:off x="4634565" y="1368835"/>
            <a:ext cx="4194209" cy="1511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5" type="body"/>
          </p:nvPr>
        </p:nvSpPr>
        <p:spPr>
          <a:xfrm>
            <a:off x="4634565" y="3032870"/>
            <a:ext cx="4194209" cy="144869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BulletsSmallObjectLarg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297611" y="1369219"/>
            <a:ext cx="2654938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3" type="body"/>
          </p:nvPr>
        </p:nvSpPr>
        <p:spPr>
          <a:xfrm>
            <a:off x="3082490" y="1369219"/>
            <a:ext cx="5746282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BulletsTextObjectRigh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2" type="body"/>
          </p:nvPr>
        </p:nvSpPr>
        <p:spPr>
          <a:xfrm>
            <a:off x="297611" y="1369219"/>
            <a:ext cx="4156479" cy="20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3" type="body"/>
          </p:nvPr>
        </p:nvSpPr>
        <p:spPr>
          <a:xfrm>
            <a:off x="4563191" y="1369219"/>
            <a:ext cx="4265581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4" type="body"/>
          </p:nvPr>
        </p:nvSpPr>
        <p:spPr>
          <a:xfrm>
            <a:off x="297610" y="3522846"/>
            <a:ext cx="4156480" cy="95426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TextA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297611" y="1913663"/>
            <a:ext cx="8531162" cy="1941256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3" type="body"/>
          </p:nvPr>
        </p:nvSpPr>
        <p:spPr>
          <a:xfrm>
            <a:off x="297611" y="1300461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4" type="body"/>
          </p:nvPr>
        </p:nvSpPr>
        <p:spPr>
          <a:xfrm>
            <a:off x="297611" y="3949093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100000"/>
              <a:buFont typeface="Arial"/>
              <a:buChar char="●"/>
              <a:defRPr b="1" i="1" sz="1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TextTwoColum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2" type="body"/>
          </p:nvPr>
        </p:nvSpPr>
        <p:spPr>
          <a:xfrm>
            <a:off x="297610" y="3190775"/>
            <a:ext cx="4271983" cy="1287384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3" type="body"/>
          </p:nvPr>
        </p:nvSpPr>
        <p:spPr>
          <a:xfrm>
            <a:off x="297611" y="1300461"/>
            <a:ext cx="8531162" cy="1796468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4" type="body"/>
          </p:nvPr>
        </p:nvSpPr>
        <p:spPr>
          <a:xfrm>
            <a:off x="4656221" y="3190774"/>
            <a:ext cx="4172552" cy="128633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ntent Slide_BulletsTextBelowObjec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b="1" i="0" sz="26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147" name="Shape 147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b="1" i="1" sz="18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297611" y="1300461"/>
            <a:ext cx="4401923" cy="2352326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-279400" lvl="0" marL="34290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65100" lvl="1" marL="5969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77800" lvl="2" marL="9398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52400" lvl="3" marL="12446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52400" lvl="4" marL="1587500" marR="0" rtl="0" algn="l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3" type="body"/>
          </p:nvPr>
        </p:nvSpPr>
        <p:spPr>
          <a:xfrm>
            <a:off x="297611" y="3736924"/>
            <a:ext cx="4401923" cy="74123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100000"/>
              <a:buFont typeface="Arial"/>
              <a:buChar char="●"/>
              <a:defRPr b="1" i="1" sz="14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4" type="body"/>
          </p:nvPr>
        </p:nvSpPr>
        <p:spPr>
          <a:xfrm>
            <a:off x="4833698" y="1300460"/>
            <a:ext cx="3995075" cy="3177698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wrap="square" tIns="68575"/>
          <a:lstStyle>
            <a:lvl1pPr indent="0" lvl="0" marL="0" marR="0" rtl="0" algn="l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●"/>
              <a:defRPr b="0" i="1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image" Target="../media/image1.gif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10.gif"/><Relationship Id="rId3" Type="http://schemas.openxmlformats.org/officeDocument/2006/relationships/image" Target="../media/image11.gif"/><Relationship Id="rId4" Type="http://schemas.openxmlformats.org/officeDocument/2006/relationships/image" Target="../media/image12.gif"/><Relationship Id="rId5" Type="http://schemas.openxmlformats.org/officeDocument/2006/relationships/slideLayout" Target="../slideLayouts/slideLayout14.xml"/><Relationship Id="rId6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2.gif"/><Relationship Id="rId2" Type="http://schemas.openxmlformats.org/officeDocument/2006/relationships/image" Target="../media/image10.gif"/><Relationship Id="rId3" Type="http://schemas.openxmlformats.org/officeDocument/2006/relationships/image" Target="../media/image11.gif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2" cy="5132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760858"/>
            <a:ext cx="9144000" cy="1380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9105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4">
            <a:alphaModFix/>
          </a:blip>
          <a:srcRect b="0" l="0" r="2161" t="0"/>
          <a:stretch/>
        </p:blipFill>
        <p:spPr>
          <a:xfrm>
            <a:off x="8038947" y="4560577"/>
            <a:ext cx="857754" cy="49941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5"/>
    <p:sldLayoutId id="2147483660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2" cy="5132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65" y="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457700"/>
            <a:ext cx="9140333" cy="6855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53349" y="4553785"/>
            <a:ext cx="859278" cy="26669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153349" y="4553785"/>
            <a:ext cx="859278" cy="266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65" y="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457700"/>
            <a:ext cx="9140333" cy="6855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2095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3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>
            <p:ph idx="1" type="subTitle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333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21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/>
          <p:nvPr>
            <p:ph idx="2" type="body"/>
          </p:nvPr>
        </p:nvSpPr>
        <p:spPr>
          <a:xfrm>
            <a:off x="297611" y="3032870"/>
            <a:ext cx="4149260" cy="14442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>
            <p:ph idx="3" type="body"/>
          </p:nvPr>
        </p:nvSpPr>
        <p:spPr>
          <a:xfrm>
            <a:off x="297611" y="1368835"/>
            <a:ext cx="4149260" cy="15115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>
            <p:ph idx="4" type="body"/>
          </p:nvPr>
        </p:nvSpPr>
        <p:spPr>
          <a:xfrm>
            <a:off x="4634565" y="1368835"/>
            <a:ext cx="4194209" cy="15115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>
            <p:ph idx="5" type="body"/>
          </p:nvPr>
        </p:nvSpPr>
        <p:spPr>
          <a:xfrm>
            <a:off x="4634565" y="3032870"/>
            <a:ext cx="4194209" cy="144869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>
            <p:ph idx="2" type="body"/>
          </p:nvPr>
        </p:nvSpPr>
        <p:spPr>
          <a:xfrm>
            <a:off x="297611" y="1369219"/>
            <a:ext cx="2654938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/>
          <p:nvPr>
            <p:ph idx="3" type="body"/>
          </p:nvPr>
        </p:nvSpPr>
        <p:spPr>
          <a:xfrm>
            <a:off x="3082490" y="1369219"/>
            <a:ext cx="5746282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Shape 243"/>
          <p:cNvSpPr txBox="1"/>
          <p:nvPr>
            <p:ph idx="2" type="body"/>
          </p:nvPr>
        </p:nvSpPr>
        <p:spPr>
          <a:xfrm>
            <a:off x="297611" y="1369219"/>
            <a:ext cx="4156479" cy="20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>
            <p:ph idx="3" type="body"/>
          </p:nvPr>
        </p:nvSpPr>
        <p:spPr>
          <a:xfrm>
            <a:off x="4563191" y="1369219"/>
            <a:ext cx="4265581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/>
          <p:nvPr>
            <p:ph idx="4" type="body"/>
          </p:nvPr>
        </p:nvSpPr>
        <p:spPr>
          <a:xfrm>
            <a:off x="297610" y="3522846"/>
            <a:ext cx="4156480" cy="95426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Shape 255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/>
          <p:nvPr>
            <p:ph idx="2" type="body"/>
          </p:nvPr>
        </p:nvSpPr>
        <p:spPr>
          <a:xfrm>
            <a:off x="297611" y="1913663"/>
            <a:ext cx="8531162" cy="194125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>
            <p:ph idx="3" type="body"/>
          </p:nvPr>
        </p:nvSpPr>
        <p:spPr>
          <a:xfrm>
            <a:off x="297611" y="1300461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 txBox="1"/>
          <p:nvPr>
            <p:ph idx="4" type="body"/>
          </p:nvPr>
        </p:nvSpPr>
        <p:spPr>
          <a:xfrm>
            <a:off x="297611" y="3949093"/>
            <a:ext cx="8531162" cy="52906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Arial"/>
              <a:buNone/>
            </a:pPr>
            <a:r>
              <a:t/>
            </a:r>
            <a:endParaRPr b="1" i="1" sz="14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/>
          <p:nvPr>
            <p:ph idx="2" type="body"/>
          </p:nvPr>
        </p:nvSpPr>
        <p:spPr>
          <a:xfrm>
            <a:off x="297610" y="3190775"/>
            <a:ext cx="4271983" cy="128738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 txBox="1"/>
          <p:nvPr>
            <p:ph idx="3" type="body"/>
          </p:nvPr>
        </p:nvSpPr>
        <p:spPr>
          <a:xfrm>
            <a:off x="297611" y="1300461"/>
            <a:ext cx="8531162" cy="179646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 txBox="1"/>
          <p:nvPr>
            <p:ph idx="4" type="body"/>
          </p:nvPr>
        </p:nvSpPr>
        <p:spPr>
          <a:xfrm>
            <a:off x="4656221" y="3190774"/>
            <a:ext cx="4172552" cy="12863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Shape 273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Shape 274"/>
          <p:cNvSpPr txBox="1"/>
          <p:nvPr>
            <p:ph idx="2" type="body"/>
          </p:nvPr>
        </p:nvSpPr>
        <p:spPr>
          <a:xfrm>
            <a:off x="297611" y="1300461"/>
            <a:ext cx="4401923" cy="235232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Shape 275"/>
          <p:cNvSpPr txBox="1"/>
          <p:nvPr>
            <p:ph idx="3" type="body"/>
          </p:nvPr>
        </p:nvSpPr>
        <p:spPr>
          <a:xfrm>
            <a:off x="297611" y="3736924"/>
            <a:ext cx="4401923" cy="74123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Arial"/>
              <a:buNone/>
            </a:pPr>
            <a:r>
              <a:t/>
            </a:r>
            <a:endParaRPr b="1" i="1" sz="14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Shape 276"/>
          <p:cNvSpPr txBox="1"/>
          <p:nvPr>
            <p:ph idx="4" type="body"/>
          </p:nvPr>
        </p:nvSpPr>
        <p:spPr>
          <a:xfrm>
            <a:off x="4833698" y="1300460"/>
            <a:ext cx="3995075" cy="31776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2095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3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idx="1" type="subTitle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333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21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ctrTitle"/>
          </p:nvPr>
        </p:nvSpPr>
        <p:spPr>
          <a:xfrm>
            <a:off x="514349" y="1705089"/>
            <a:ext cx="8141168" cy="6779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2095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3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x="514349" y="2452088"/>
            <a:ext cx="8141168" cy="93321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333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21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>
            <p:ph idx="2" type="body"/>
          </p:nvPr>
        </p:nvSpPr>
        <p:spPr>
          <a:xfrm>
            <a:off x="297611" y="1369219"/>
            <a:ext cx="8531162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>
            <p:ph idx="3" type="body"/>
          </p:nvPr>
        </p:nvSpPr>
        <p:spPr>
          <a:xfrm>
            <a:off x="4672294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/>
          <p:nvPr>
            <p:ph idx="3" type="body"/>
          </p:nvPr>
        </p:nvSpPr>
        <p:spPr>
          <a:xfrm>
            <a:off x="4563191" y="1369219"/>
            <a:ext cx="4265581" cy="310753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>
            <p:ph idx="3" type="body"/>
          </p:nvPr>
        </p:nvSpPr>
        <p:spPr>
          <a:xfrm>
            <a:off x="4563191" y="1369219"/>
            <a:ext cx="4265581" cy="148948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/>
          <p:nvPr>
            <p:ph idx="4" type="body"/>
          </p:nvPr>
        </p:nvSpPr>
        <p:spPr>
          <a:xfrm>
            <a:off x="4563191" y="2991236"/>
            <a:ext cx="4265581" cy="148587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297611" y="1369219"/>
            <a:ext cx="4156479" cy="31078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>
            <p:ph idx="3" type="body"/>
          </p:nvPr>
        </p:nvSpPr>
        <p:spPr>
          <a:xfrm>
            <a:off x="4563191" y="2506856"/>
            <a:ext cx="4265581" cy="197025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/>
          <p:nvPr>
            <p:ph idx="4" type="body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4605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t/>
            </a:r>
            <a:endParaRPr b="1" i="0" sz="2300" u="none" cap="none" strike="noStrik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 txBox="1"/>
          <p:nvPr>
            <p:ph idx="1" type="subTitle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114300" lvl="0" marL="0" marR="0" rtl="0" algn="l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/>
          <p:nvPr>
            <p:ph idx="2" type="body"/>
          </p:nvPr>
        </p:nvSpPr>
        <p:spPr>
          <a:xfrm>
            <a:off x="4563190" y="2506856"/>
            <a:ext cx="4265581" cy="197025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60000"/>
              <a:buFont typeface="Merriweather Sans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/>
          <p:nvPr>
            <p:ph idx="3" type="body"/>
          </p:nvPr>
        </p:nvSpPr>
        <p:spPr>
          <a:xfrm>
            <a:off x="297611" y="1368835"/>
            <a:ext cx="4149260" cy="310827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/>
          <p:nvPr>
            <p:ph idx="4" type="body"/>
          </p:nvPr>
        </p:nvSpPr>
        <p:spPr>
          <a:xfrm>
            <a:off x="4563190" y="1369219"/>
            <a:ext cx="4265581" cy="98474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8890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vider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itle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