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5" r:id="rId3"/>
    <p:sldMasterId id="2147483676" r:id="rId4"/>
    <p:sldMasterId id="2147483677" r:id="rId5"/>
    <p:sldMasterId id="2147483678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3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4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1" name="Shape 2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" name="Shape 1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g"/><Relationship Id="rId3" Type="http://schemas.openxmlformats.org/officeDocument/2006/relationships/image" Target="../media/image4.jpg"/><Relationship Id="rId4" Type="http://schemas.openxmlformats.org/officeDocument/2006/relationships/image" Target="../media/image7.jpg"/><Relationship Id="rId5" Type="http://schemas.openxmlformats.org/officeDocument/2006/relationships/image" Target="../media/image9.jpg"/><Relationship Id="rId6" Type="http://schemas.openxmlformats.org/officeDocument/2006/relationships/image" Target="../media/image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w Image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33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grpSp>
        <p:nvGrpSpPr>
          <p:cNvPr id="59" name="Shape 59"/>
          <p:cNvGrpSpPr/>
          <p:nvPr/>
        </p:nvGrpSpPr>
        <p:grpSpPr>
          <a:xfrm>
            <a:off x="0" y="595952"/>
            <a:ext cx="9141074" cy="1835951"/>
            <a:chOff x="0" y="1074510"/>
            <a:chExt cx="9141074" cy="1835951"/>
          </a:xfrm>
        </p:grpSpPr>
        <p:pic>
          <p:nvPicPr>
            <p:cNvPr id="60" name="Shape 6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0" y="1084587"/>
              <a:ext cx="1823679" cy="18236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Shape 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828800" y="1074510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Shape 6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6576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Shape 6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864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Shape 64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7315200" y="1084587"/>
              <a:ext cx="1825874" cy="18258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Slide Place in Image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33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Divider Slid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ctrTitle"/>
          </p:nvPr>
        </p:nvSpPr>
        <p:spPr>
          <a:xfrm>
            <a:off x="514349" y="1705089"/>
            <a:ext cx="8141168" cy="67794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33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76" name="Shape 76"/>
          <p:cNvSpPr txBox="1"/>
          <p:nvPr>
            <p:ph idx="1" type="subTitle"/>
          </p:nvPr>
        </p:nvSpPr>
        <p:spPr>
          <a:xfrm>
            <a:off x="514349" y="2452088"/>
            <a:ext cx="8141168" cy="933212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2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OneColumnBullet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84" name="Shape 84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2" type="body"/>
          </p:nvPr>
        </p:nvSpPr>
        <p:spPr>
          <a:xfrm>
            <a:off x="297611" y="1369219"/>
            <a:ext cx="8531162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TwoColumnBullet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3" type="body"/>
          </p:nvPr>
        </p:nvSpPr>
        <p:spPr>
          <a:xfrm>
            <a:off x="4672294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TwoColumnBulletsGraphic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93" name="Shape 93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3" type="body"/>
          </p:nvPr>
        </p:nvSpPr>
        <p:spPr>
          <a:xfrm>
            <a:off x="4563191" y="1369219"/>
            <a:ext cx="4265581" cy="310753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TwoColumnBullets2Graphics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98" name="Shape 98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3" type="body"/>
          </p:nvPr>
        </p:nvSpPr>
        <p:spPr>
          <a:xfrm>
            <a:off x="4563191" y="1369219"/>
            <a:ext cx="4265581" cy="14894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4" type="body"/>
          </p:nvPr>
        </p:nvSpPr>
        <p:spPr>
          <a:xfrm>
            <a:off x="4563191" y="2991236"/>
            <a:ext cx="4265581" cy="148587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BulletsText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04" name="Shape 104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3" type="body"/>
          </p:nvPr>
        </p:nvSpPr>
        <p:spPr>
          <a:xfrm>
            <a:off x="4563191" y="2506856"/>
            <a:ext cx="4265581" cy="197025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4" type="body"/>
          </p:nvPr>
        </p:nvSpPr>
        <p:spPr>
          <a:xfrm>
            <a:off x="4563190" y="1369219"/>
            <a:ext cx="4265581" cy="98474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ObjectTextBulle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10" name="Shape 110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2" type="body"/>
          </p:nvPr>
        </p:nvSpPr>
        <p:spPr>
          <a:xfrm>
            <a:off x="4563190" y="2506856"/>
            <a:ext cx="4265581" cy="1970252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3" type="body"/>
          </p:nvPr>
        </p:nvSpPr>
        <p:spPr>
          <a:xfrm>
            <a:off x="297611" y="1368835"/>
            <a:ext cx="4149260" cy="3108274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4" type="body"/>
          </p:nvPr>
        </p:nvSpPr>
        <p:spPr>
          <a:xfrm>
            <a:off x="4563190" y="1369219"/>
            <a:ext cx="4265581" cy="98474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Bullets3Objects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16" name="Shape 116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2" type="body"/>
          </p:nvPr>
        </p:nvSpPr>
        <p:spPr>
          <a:xfrm>
            <a:off x="297611" y="3032870"/>
            <a:ext cx="4149260" cy="14442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3" type="body"/>
          </p:nvPr>
        </p:nvSpPr>
        <p:spPr>
          <a:xfrm>
            <a:off x="297611" y="1368835"/>
            <a:ext cx="4149260" cy="1511525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4" type="body"/>
          </p:nvPr>
        </p:nvSpPr>
        <p:spPr>
          <a:xfrm>
            <a:off x="4634565" y="1368835"/>
            <a:ext cx="4194209" cy="1511525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5" type="body"/>
          </p:nvPr>
        </p:nvSpPr>
        <p:spPr>
          <a:xfrm>
            <a:off x="4634565" y="3032870"/>
            <a:ext cx="4194209" cy="1448692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BulletsSmallObjectLarg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23" name="Shape 123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2" type="body"/>
          </p:nvPr>
        </p:nvSpPr>
        <p:spPr>
          <a:xfrm>
            <a:off x="297611" y="1369219"/>
            <a:ext cx="2654938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3" type="body"/>
          </p:nvPr>
        </p:nvSpPr>
        <p:spPr>
          <a:xfrm>
            <a:off x="3082490" y="1369219"/>
            <a:ext cx="5746282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BulletsTextObjectRigh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28" name="Shape 128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2" type="body"/>
          </p:nvPr>
        </p:nvSpPr>
        <p:spPr>
          <a:xfrm>
            <a:off x="297611" y="1369219"/>
            <a:ext cx="4156479" cy="20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3" type="body"/>
          </p:nvPr>
        </p:nvSpPr>
        <p:spPr>
          <a:xfrm>
            <a:off x="4563191" y="1369219"/>
            <a:ext cx="4265581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4" type="body"/>
          </p:nvPr>
        </p:nvSpPr>
        <p:spPr>
          <a:xfrm>
            <a:off x="297610" y="3522846"/>
            <a:ext cx="4156480" cy="95426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TextA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35" name="Shape 135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2" type="body"/>
          </p:nvPr>
        </p:nvSpPr>
        <p:spPr>
          <a:xfrm>
            <a:off x="297611" y="1913663"/>
            <a:ext cx="8531162" cy="1941256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7" name="Shape 137"/>
          <p:cNvSpPr txBox="1"/>
          <p:nvPr>
            <p:ph idx="3" type="body"/>
          </p:nvPr>
        </p:nvSpPr>
        <p:spPr>
          <a:xfrm>
            <a:off x="297611" y="1300461"/>
            <a:ext cx="8531162" cy="529065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8" name="Shape 138"/>
          <p:cNvSpPr txBox="1"/>
          <p:nvPr>
            <p:ph idx="4" type="body"/>
          </p:nvPr>
        </p:nvSpPr>
        <p:spPr>
          <a:xfrm>
            <a:off x="297611" y="3949093"/>
            <a:ext cx="8531162" cy="529065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100000"/>
              <a:buFont typeface="Arial"/>
              <a:buChar char="●"/>
              <a:defRPr b="1" i="1" sz="1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TextTwoColumn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41" name="Shape 141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2" type="body"/>
          </p:nvPr>
        </p:nvSpPr>
        <p:spPr>
          <a:xfrm>
            <a:off x="297610" y="3190775"/>
            <a:ext cx="4271983" cy="12873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Shape 143"/>
          <p:cNvSpPr txBox="1"/>
          <p:nvPr>
            <p:ph idx="3" type="body"/>
          </p:nvPr>
        </p:nvSpPr>
        <p:spPr>
          <a:xfrm>
            <a:off x="297611" y="1300461"/>
            <a:ext cx="8531162" cy="1796468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Shape 144"/>
          <p:cNvSpPr txBox="1"/>
          <p:nvPr>
            <p:ph idx="4" type="body"/>
          </p:nvPr>
        </p:nvSpPr>
        <p:spPr>
          <a:xfrm>
            <a:off x="4656221" y="3190774"/>
            <a:ext cx="4172552" cy="12863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ntent Slide_BulletsTextBelowObjec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b="1" i="0" sz="26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SzPct val="78571"/>
              <a:buNone/>
              <a:defRPr sz="1400"/>
            </a:lvl2pPr>
            <a:lvl3pPr indent="0" lvl="2">
              <a:spcBef>
                <a:spcPts val="0"/>
              </a:spcBef>
              <a:buSzPct val="78571"/>
              <a:buNone/>
              <a:defRPr sz="1400"/>
            </a:lvl3pPr>
            <a:lvl4pPr indent="0" lvl="3">
              <a:spcBef>
                <a:spcPts val="0"/>
              </a:spcBef>
              <a:buSzPct val="78571"/>
              <a:buNone/>
              <a:defRPr sz="1400"/>
            </a:lvl4pPr>
            <a:lvl5pPr indent="0" lvl="4">
              <a:spcBef>
                <a:spcPts val="0"/>
              </a:spcBef>
              <a:buSzPct val="78571"/>
              <a:buNone/>
              <a:defRPr sz="1400"/>
            </a:lvl5pPr>
            <a:lvl6pPr indent="0" lvl="5">
              <a:spcBef>
                <a:spcPts val="0"/>
              </a:spcBef>
              <a:buSzPct val="78571"/>
              <a:buNone/>
              <a:defRPr sz="1400"/>
            </a:lvl6pPr>
            <a:lvl7pPr indent="0" lvl="6">
              <a:spcBef>
                <a:spcPts val="0"/>
              </a:spcBef>
              <a:buSzPct val="78571"/>
              <a:buNone/>
              <a:defRPr sz="1400"/>
            </a:lvl7pPr>
            <a:lvl8pPr indent="0" lvl="7">
              <a:spcBef>
                <a:spcPts val="0"/>
              </a:spcBef>
              <a:buSzPct val="78571"/>
              <a:buNone/>
              <a:defRPr sz="1400"/>
            </a:lvl8pPr>
            <a:lvl9pPr indent="0" lvl="8">
              <a:spcBef>
                <a:spcPts val="0"/>
              </a:spcBef>
              <a:buSzPct val="78571"/>
              <a:buNone/>
              <a:defRPr sz="1400"/>
            </a:lvl9pPr>
          </a:lstStyle>
          <a:p/>
        </p:txBody>
      </p:sp>
      <p:sp>
        <p:nvSpPr>
          <p:cNvPr id="147" name="Shape 147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7F7F7F"/>
              </a:buClr>
              <a:buSzPct val="100000"/>
              <a:buFont typeface="Arial"/>
              <a:buNone/>
              <a:defRPr b="1" i="1" sz="1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ctr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8" name="Shape 148"/>
          <p:cNvSpPr txBox="1"/>
          <p:nvPr>
            <p:ph idx="2" type="body"/>
          </p:nvPr>
        </p:nvSpPr>
        <p:spPr>
          <a:xfrm>
            <a:off x="297611" y="1300461"/>
            <a:ext cx="4401923" cy="2352326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-279400" lvl="0" marL="34290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60000"/>
              <a:buFont typeface="Merriweather Sans"/>
              <a:buChar char="▶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65100" lvl="1" marL="5969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77800" lvl="2" marL="9398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52400" lvl="3" marL="12446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52400" lvl="4" marL="1587500" marR="0" rtl="0" algn="l">
              <a:lnSpc>
                <a:spcPct val="90000"/>
              </a:lnSpc>
              <a:spcBef>
                <a:spcPts val="400"/>
              </a:spcBef>
              <a:buClr>
                <a:srgbClr val="0066A1"/>
              </a:buClr>
              <a:buSzPct val="100000"/>
              <a:buFont typeface="Noto Sans Symbols"/>
              <a:buChar char="▪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Shape 149"/>
          <p:cNvSpPr txBox="1"/>
          <p:nvPr>
            <p:ph idx="3" type="body"/>
          </p:nvPr>
        </p:nvSpPr>
        <p:spPr>
          <a:xfrm>
            <a:off x="297611" y="3736924"/>
            <a:ext cx="4401923" cy="741235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rgbClr val="0066A1"/>
              </a:buClr>
              <a:buSzPct val="100000"/>
              <a:buFont typeface="Arial"/>
              <a:buChar char="●"/>
              <a:defRPr b="1" i="1" sz="14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0" name="Shape 150"/>
          <p:cNvSpPr txBox="1"/>
          <p:nvPr>
            <p:ph idx="4" type="body"/>
          </p:nvPr>
        </p:nvSpPr>
        <p:spPr>
          <a:xfrm>
            <a:off x="4833698" y="1300460"/>
            <a:ext cx="3995075" cy="3177698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wrap="square" tIns="68575"/>
          <a:lstStyle>
            <a:lvl1pPr indent="0" lvl="0" marL="0" marR="0" rtl="0" algn="l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100000"/>
              <a:buFont typeface="Arial"/>
              <a:buChar char="●"/>
              <a:defRPr b="0" i="1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■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●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○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8900" lvl="5" marL="18923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88900" lvl="6" marL="22352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88900" lvl="7" marL="25781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88900" lvl="8" marL="2921000" marR="0" rtl="0" algn="l">
              <a:lnSpc>
                <a:spcPct val="9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8.jpg"/><Relationship Id="rId2" Type="http://schemas.openxmlformats.org/officeDocument/2006/relationships/image" Target="../media/image2.gif"/><Relationship Id="rId3" Type="http://schemas.openxmlformats.org/officeDocument/2006/relationships/image" Target="../media/image3.gif"/><Relationship Id="rId4" Type="http://schemas.openxmlformats.org/officeDocument/2006/relationships/image" Target="../media/image1.gif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8.jpg"/><Relationship Id="rId2" Type="http://schemas.openxmlformats.org/officeDocument/2006/relationships/image" Target="../media/image10.gif"/><Relationship Id="rId3" Type="http://schemas.openxmlformats.org/officeDocument/2006/relationships/image" Target="../media/image11.gif"/><Relationship Id="rId4" Type="http://schemas.openxmlformats.org/officeDocument/2006/relationships/image" Target="../media/image12.gif"/><Relationship Id="rId5" Type="http://schemas.openxmlformats.org/officeDocument/2006/relationships/slideLayout" Target="../slideLayouts/slideLayout14.xml"/><Relationship Id="rId6" Type="http://schemas.openxmlformats.org/officeDocument/2006/relationships/theme" Target="../theme/theme3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2.gif"/><Relationship Id="rId2" Type="http://schemas.openxmlformats.org/officeDocument/2006/relationships/image" Target="../media/image10.gif"/><Relationship Id="rId3" Type="http://schemas.openxmlformats.org/officeDocument/2006/relationships/image" Target="../media/image11.gif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2" cy="5132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760858"/>
            <a:ext cx="9144000" cy="1380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9105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55" name="Shape 55"/>
          <p:cNvPicPr preferRelativeResize="0"/>
          <p:nvPr/>
        </p:nvPicPr>
        <p:blipFill rotWithShape="1">
          <a:blip r:embed="rId4">
            <a:alphaModFix/>
          </a:blip>
          <a:srcRect b="0" l="0" r="2161" t="0"/>
          <a:stretch/>
        </p:blipFill>
        <p:spPr>
          <a:xfrm>
            <a:off x="8038947" y="4560577"/>
            <a:ext cx="857754" cy="49941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5"/>
    <p:sldLayoutId id="2147483660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2" cy="5132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65" y="0"/>
            <a:ext cx="9140333" cy="68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57700"/>
            <a:ext cx="9140333" cy="6855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9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73" name="Shape 7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53349" y="4553785"/>
            <a:ext cx="859278" cy="2666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284909" y="4628375"/>
            <a:ext cx="154305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900" u="none" cap="none" strike="noStrik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153349" y="4553785"/>
            <a:ext cx="859278" cy="266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65" y="0"/>
            <a:ext cx="9140333" cy="68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457700"/>
            <a:ext cx="9140333" cy="6855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2095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3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 txBox="1"/>
          <p:nvPr>
            <p:ph idx="1" type="subTitle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333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2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Shape 225"/>
          <p:cNvSpPr txBox="1"/>
          <p:nvPr>
            <p:ph idx="2" type="body"/>
          </p:nvPr>
        </p:nvSpPr>
        <p:spPr>
          <a:xfrm>
            <a:off x="297611" y="3032870"/>
            <a:ext cx="4149260" cy="144423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>
            <p:ph idx="3" type="body"/>
          </p:nvPr>
        </p:nvSpPr>
        <p:spPr>
          <a:xfrm>
            <a:off x="297611" y="1368835"/>
            <a:ext cx="4149260" cy="15115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Shape 227"/>
          <p:cNvSpPr txBox="1"/>
          <p:nvPr>
            <p:ph idx="4" type="body"/>
          </p:nvPr>
        </p:nvSpPr>
        <p:spPr>
          <a:xfrm>
            <a:off x="4634565" y="1368835"/>
            <a:ext cx="4194209" cy="15115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/>
          <p:nvPr>
            <p:ph idx="5" type="body"/>
          </p:nvPr>
        </p:nvSpPr>
        <p:spPr>
          <a:xfrm>
            <a:off x="4634565" y="3032870"/>
            <a:ext cx="4194209" cy="144869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Shape 234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 txBox="1"/>
          <p:nvPr>
            <p:ph idx="2" type="body"/>
          </p:nvPr>
        </p:nvSpPr>
        <p:spPr>
          <a:xfrm>
            <a:off x="297611" y="1369219"/>
            <a:ext cx="2654938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Shape 236"/>
          <p:cNvSpPr txBox="1"/>
          <p:nvPr>
            <p:ph idx="3" type="body"/>
          </p:nvPr>
        </p:nvSpPr>
        <p:spPr>
          <a:xfrm>
            <a:off x="3082490" y="1369219"/>
            <a:ext cx="5746282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Shape 242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Shape 243"/>
          <p:cNvSpPr txBox="1"/>
          <p:nvPr>
            <p:ph idx="2" type="body"/>
          </p:nvPr>
        </p:nvSpPr>
        <p:spPr>
          <a:xfrm>
            <a:off x="297611" y="1369219"/>
            <a:ext cx="4156479" cy="20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Shape 244"/>
          <p:cNvSpPr txBox="1"/>
          <p:nvPr>
            <p:ph idx="3" type="body"/>
          </p:nvPr>
        </p:nvSpPr>
        <p:spPr>
          <a:xfrm>
            <a:off x="4563191" y="1369219"/>
            <a:ext cx="4265581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Shape 245"/>
          <p:cNvSpPr txBox="1"/>
          <p:nvPr>
            <p:ph idx="4" type="body"/>
          </p:nvPr>
        </p:nvSpPr>
        <p:spPr>
          <a:xfrm>
            <a:off x="297610" y="3522846"/>
            <a:ext cx="4156480" cy="95426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Shape 255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Shape 256"/>
          <p:cNvSpPr txBox="1"/>
          <p:nvPr>
            <p:ph idx="2" type="body"/>
          </p:nvPr>
        </p:nvSpPr>
        <p:spPr>
          <a:xfrm>
            <a:off x="297611" y="1913663"/>
            <a:ext cx="8531162" cy="194125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 txBox="1"/>
          <p:nvPr>
            <p:ph idx="3" type="body"/>
          </p:nvPr>
        </p:nvSpPr>
        <p:spPr>
          <a:xfrm>
            <a:off x="297611" y="1300461"/>
            <a:ext cx="8531162" cy="5290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Shape 258"/>
          <p:cNvSpPr txBox="1"/>
          <p:nvPr>
            <p:ph idx="4" type="body"/>
          </p:nvPr>
        </p:nvSpPr>
        <p:spPr>
          <a:xfrm>
            <a:off x="297611" y="3949093"/>
            <a:ext cx="8531162" cy="5290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Arial"/>
              <a:buNone/>
            </a:pPr>
            <a:r>
              <a:t/>
            </a:r>
            <a:endParaRPr b="1" i="1" sz="14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Shape 264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Shape 265"/>
          <p:cNvSpPr txBox="1"/>
          <p:nvPr>
            <p:ph idx="2" type="body"/>
          </p:nvPr>
        </p:nvSpPr>
        <p:spPr>
          <a:xfrm>
            <a:off x="297610" y="3190775"/>
            <a:ext cx="4271983" cy="128738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 txBox="1"/>
          <p:nvPr>
            <p:ph idx="3" type="body"/>
          </p:nvPr>
        </p:nvSpPr>
        <p:spPr>
          <a:xfrm>
            <a:off x="297611" y="1300461"/>
            <a:ext cx="8531162" cy="179646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Shape 267"/>
          <p:cNvSpPr txBox="1"/>
          <p:nvPr>
            <p:ph idx="4" type="body"/>
          </p:nvPr>
        </p:nvSpPr>
        <p:spPr>
          <a:xfrm>
            <a:off x="4656221" y="3190774"/>
            <a:ext cx="4172552" cy="12863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Shape 273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Shape 274"/>
          <p:cNvSpPr txBox="1"/>
          <p:nvPr>
            <p:ph idx="2" type="body"/>
          </p:nvPr>
        </p:nvSpPr>
        <p:spPr>
          <a:xfrm>
            <a:off x="297611" y="1300461"/>
            <a:ext cx="4401923" cy="23523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Shape 275"/>
          <p:cNvSpPr txBox="1"/>
          <p:nvPr>
            <p:ph idx="3" type="body"/>
          </p:nvPr>
        </p:nvSpPr>
        <p:spPr>
          <a:xfrm>
            <a:off x="297611" y="3736924"/>
            <a:ext cx="4401923" cy="7412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Arial"/>
              <a:buNone/>
            </a:pPr>
            <a:r>
              <a:t/>
            </a:r>
            <a:endParaRPr b="1" i="1" sz="14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Shape 276"/>
          <p:cNvSpPr txBox="1"/>
          <p:nvPr>
            <p:ph idx="4" type="body"/>
          </p:nvPr>
        </p:nvSpPr>
        <p:spPr>
          <a:xfrm>
            <a:off x="4833698" y="1300460"/>
            <a:ext cx="3995075" cy="317769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ctrTitle"/>
          </p:nvPr>
        </p:nvSpPr>
        <p:spPr>
          <a:xfrm>
            <a:off x="571499" y="2571988"/>
            <a:ext cx="7917982" cy="6779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2095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3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 txBox="1"/>
          <p:nvPr>
            <p:ph idx="1" type="subTitle"/>
          </p:nvPr>
        </p:nvSpPr>
        <p:spPr>
          <a:xfrm>
            <a:off x="571499" y="3318987"/>
            <a:ext cx="7917982" cy="9332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333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2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ctrTitle"/>
          </p:nvPr>
        </p:nvSpPr>
        <p:spPr>
          <a:xfrm>
            <a:off x="514349" y="1705089"/>
            <a:ext cx="8141168" cy="6779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2095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3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>
            <p:ph idx="1" type="subTitle"/>
          </p:nvPr>
        </p:nvSpPr>
        <p:spPr>
          <a:xfrm>
            <a:off x="514349" y="2452088"/>
            <a:ext cx="8141168" cy="9332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333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2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Shape 175"/>
          <p:cNvSpPr txBox="1"/>
          <p:nvPr>
            <p:ph idx="2" type="body"/>
          </p:nvPr>
        </p:nvSpPr>
        <p:spPr>
          <a:xfrm>
            <a:off x="297611" y="1369219"/>
            <a:ext cx="8531162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 txBox="1"/>
          <p:nvPr>
            <p:ph idx="3" type="body"/>
          </p:nvPr>
        </p:nvSpPr>
        <p:spPr>
          <a:xfrm>
            <a:off x="4672294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Shape 191"/>
          <p:cNvSpPr txBox="1"/>
          <p:nvPr>
            <p:ph idx="3" type="body"/>
          </p:nvPr>
        </p:nvSpPr>
        <p:spPr>
          <a:xfrm>
            <a:off x="4563191" y="1369219"/>
            <a:ext cx="4265581" cy="310753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 txBox="1"/>
          <p:nvPr>
            <p:ph idx="3" type="body"/>
          </p:nvPr>
        </p:nvSpPr>
        <p:spPr>
          <a:xfrm>
            <a:off x="4563191" y="1369219"/>
            <a:ext cx="4265581" cy="148948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/>
          <p:nvPr>
            <p:ph idx="4" type="body"/>
          </p:nvPr>
        </p:nvSpPr>
        <p:spPr>
          <a:xfrm>
            <a:off x="4563191" y="2991236"/>
            <a:ext cx="4265581" cy="148587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Shape 207"/>
          <p:cNvSpPr txBox="1"/>
          <p:nvPr>
            <p:ph idx="2" type="body"/>
          </p:nvPr>
        </p:nvSpPr>
        <p:spPr>
          <a:xfrm>
            <a:off x="297611" y="1369219"/>
            <a:ext cx="4156479" cy="31078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Shape 208"/>
          <p:cNvSpPr txBox="1"/>
          <p:nvPr>
            <p:ph idx="3" type="body"/>
          </p:nvPr>
        </p:nvSpPr>
        <p:spPr>
          <a:xfrm>
            <a:off x="4563191" y="2506856"/>
            <a:ext cx="4265581" cy="197025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Shape 209"/>
          <p:cNvSpPr txBox="1"/>
          <p:nvPr>
            <p:ph idx="4" type="body"/>
          </p:nvPr>
        </p:nvSpPr>
        <p:spPr>
          <a:xfrm>
            <a:off x="4563190" y="1369219"/>
            <a:ext cx="4265581" cy="98474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ctrTitle"/>
          </p:nvPr>
        </p:nvSpPr>
        <p:spPr>
          <a:xfrm>
            <a:off x="297611" y="424066"/>
            <a:ext cx="8531162" cy="39113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46050" lvl="0" marL="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t/>
            </a:r>
            <a:endParaRPr b="1" i="0" sz="2300" u="none" cap="none" strike="noStrik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Shape 215"/>
          <p:cNvSpPr txBox="1"/>
          <p:nvPr>
            <p:ph idx="1" type="subTitle"/>
          </p:nvPr>
        </p:nvSpPr>
        <p:spPr>
          <a:xfrm>
            <a:off x="297611" y="899332"/>
            <a:ext cx="8531162" cy="316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11430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100000"/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Shape 216"/>
          <p:cNvSpPr txBox="1"/>
          <p:nvPr>
            <p:ph idx="2" type="body"/>
          </p:nvPr>
        </p:nvSpPr>
        <p:spPr>
          <a:xfrm>
            <a:off x="4563190" y="2506856"/>
            <a:ext cx="4265581" cy="197025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336550" lvl="0" marL="342900" marR="0" rtl="0" algn="l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60000"/>
              <a:buFont typeface="Merriweather Sans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Shape 217"/>
          <p:cNvSpPr txBox="1"/>
          <p:nvPr>
            <p:ph idx="3" type="body"/>
          </p:nvPr>
        </p:nvSpPr>
        <p:spPr>
          <a:xfrm>
            <a:off x="297611" y="1368835"/>
            <a:ext cx="4149260" cy="310827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Shape 218"/>
          <p:cNvSpPr txBox="1"/>
          <p:nvPr>
            <p:ph idx="4" type="body"/>
          </p:nvPr>
        </p:nvSpPr>
        <p:spPr>
          <a:xfrm>
            <a:off x="4563190" y="1369219"/>
            <a:ext cx="4265581" cy="98474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rIns="68575" wrap="square" tIns="34275">
            <a:noAutofit/>
          </a:bodyPr>
          <a:lstStyle/>
          <a:p>
            <a:pPr indent="-8890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vider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itle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