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89" r:id="rId2"/>
    <p:sldId id="261" r:id="rId3"/>
    <p:sldId id="263" r:id="rId4"/>
    <p:sldId id="286" r:id="rId5"/>
    <p:sldId id="258" r:id="rId6"/>
    <p:sldId id="264" r:id="rId7"/>
    <p:sldId id="260" r:id="rId8"/>
    <p:sldId id="288" r:id="rId9"/>
    <p:sldId id="287" r:id="rId10"/>
    <p:sldId id="257" r:id="rId11"/>
    <p:sldId id="285" r:id="rId1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7977"/>
    <a:srgbClr val="5B9BD5"/>
    <a:srgbClr val="7A7A78"/>
    <a:srgbClr val="4B78C4"/>
    <a:srgbClr val="4978C6"/>
    <a:srgbClr val="4878C2"/>
    <a:srgbClr val="4B79C6"/>
    <a:srgbClr val="4E7ECA"/>
    <a:srgbClr val="4B7BC7"/>
    <a:srgbClr val="E5DC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354" autoAdjust="0"/>
  </p:normalViewPr>
  <p:slideViewPr>
    <p:cSldViewPr snapToGrid="0" snapToObjects="1">
      <p:cViewPr varScale="1">
        <p:scale>
          <a:sx n="91" d="100"/>
          <a:sy n="91" d="100"/>
        </p:scale>
        <p:origin x="1238" y="14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28D45-CD78-E946-97C3-593DC6155472}" type="datetimeFigureOut">
              <a:rPr lang="en-US" smtClean="0"/>
              <a:t>4/18/2024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362D4-5DD5-1441-A093-8EF5773AF7CF}" type="slidenum">
              <a:rPr lang="en-US" smtClean="0"/>
              <a:t>‹#›</a:t>
            </a:fld>
            <a:endParaRPr lang="en-US"/>
          </a:p>
        </p:txBody>
      </p:sp>
    </p:spTree>
    <p:extLst>
      <p:ext uri="{BB962C8B-B14F-4D97-AF65-F5344CB8AC3E}">
        <p14:creationId xmlns:p14="http://schemas.microsoft.com/office/powerpoint/2010/main" val="543180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Prestigious event aimed at promoting education and innovation within the IEEE community. </a:t>
            </a:r>
          </a:p>
          <a:p>
            <a:r>
              <a:rPr lang="en-US" dirty="0"/>
              <a:t>The key objectives of the event include providing a platform for sharing knowledge, fostering collaboration, and inspiring creativity among educators, researchers, and students. </a:t>
            </a:r>
          </a:p>
          <a:p>
            <a:r>
              <a:rPr lang="en-US" dirty="0"/>
              <a:t>The event features a wide range of topics covering areas such as STEM education, curriculum development, online learning, and emerging technologies.</a:t>
            </a:r>
          </a:p>
          <a:p>
            <a:endParaRPr lang="en-US" dirty="0"/>
          </a:p>
          <a:p>
            <a:r>
              <a:rPr lang="en-US" dirty="0"/>
              <a:t>Throughout the week, participants can attend workshops, keynote speeches, and panel discussions led by experts in the field. Past speakers have included renowned academics, industry leaders, and innovators who share their insights and experiences with the audience. The event aims to create a supportive environment for networking, learning, and professional development.</a:t>
            </a:r>
          </a:p>
          <a:p>
            <a:endParaRPr lang="en-US" dirty="0"/>
          </a:p>
          <a:p>
            <a:r>
              <a:rPr lang="en-US" dirty="0"/>
              <a:t>IEEE Education Week has had a significant impact on the educational community, offering valuable resources and opportunities for individuals looking to enhance their skills and stay updated on the latest trends in education and technology. By fostering collaboration and innovation, the event plays a key role in shaping the future of education and empowering professionals to make a positive impact in their respective fields.</a:t>
            </a:r>
          </a:p>
          <a:p>
            <a:endParaRPr lang="en-US" dirty="0"/>
          </a:p>
          <a:p>
            <a:endParaRPr lang="en-US" dirty="0"/>
          </a:p>
          <a:p>
            <a:r>
              <a:rPr lang="en-US" dirty="0"/>
              <a:t>----</a:t>
            </a:r>
          </a:p>
          <a:p>
            <a:endParaRPr lang="en-US" dirty="0"/>
          </a:p>
          <a:p>
            <a:r>
              <a:rPr lang="en-US" dirty="0"/>
              <a:t>- IEEE Education Week is a virtual event taking place from November 30 to December 4, 2020, featuring a diverse range of workshops, panels, and keynote speakers focusing on the intersection of education and technology.</a:t>
            </a:r>
          </a:p>
          <a:p>
            <a:r>
              <a:rPr lang="en-US" dirty="0"/>
              <a:t>address topics such as diversity and inclusion in engineering education, computational thinking, and the future of e-learning.</a:t>
            </a:r>
          </a:p>
          <a:p>
            <a:r>
              <a:rPr lang="en-US" dirty="0"/>
              <a:t>- Workshops cover a wide array of topics including cybersecurity education, virtual reality in education, artificial intelligence in education, and STEM education research.</a:t>
            </a:r>
          </a:p>
          <a:p>
            <a:r>
              <a:rPr lang="en-US" dirty="0"/>
              <a:t>- The event also includes networking opportunities for educators, researchers, and industry professionals to connect, collaborate, and share best practices in leveraging technology to enhance learning outcomes.</a:t>
            </a:r>
          </a:p>
          <a:p>
            <a:r>
              <a:rPr lang="en-US" dirty="0"/>
              <a:t>- IEEE Education Week highlights the importance of innovative teaching strategies, emerging technologies, and global initiatives in shaping the future of education, making it a must-attend event for those passionate about the advancement of education through technology.</a:t>
            </a:r>
          </a:p>
          <a:p>
            <a:endParaRPr lang="en-US" dirty="0"/>
          </a:p>
          <a:p>
            <a:endParaRPr lang="en-US" dirty="0"/>
          </a:p>
        </p:txBody>
      </p:sp>
      <p:sp>
        <p:nvSpPr>
          <p:cNvPr id="4" name="Slide Number Placeholder 3"/>
          <p:cNvSpPr>
            <a:spLocks noGrp="1"/>
          </p:cNvSpPr>
          <p:nvPr>
            <p:ph type="sldNum" sz="quarter" idx="10"/>
          </p:nvPr>
        </p:nvSpPr>
        <p:spPr/>
        <p:txBody>
          <a:bodyPr/>
          <a:lstStyle/>
          <a:p>
            <a:fld id="{26E75709-C279-47D0-8A02-A29D52509445}" type="slidenum">
              <a:rPr lang="en-US" smtClean="0"/>
              <a:t>2</a:t>
            </a:fld>
            <a:endParaRPr lang="en-US"/>
          </a:p>
        </p:txBody>
      </p:sp>
    </p:spTree>
    <p:extLst>
      <p:ext uri="{BB962C8B-B14F-4D97-AF65-F5344CB8AC3E}">
        <p14:creationId xmlns:p14="http://schemas.microsoft.com/office/powerpoint/2010/main" val="2852124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Prestigious event aimed at promoting education and innovation within the IEEE community. </a:t>
            </a:r>
          </a:p>
          <a:p>
            <a:r>
              <a:rPr lang="en-US" dirty="0"/>
              <a:t>The key objectives of the event include providing a platform for sharing knowledge, fostering collaboration, and inspiring creativity among educators, researchers, and students. </a:t>
            </a:r>
          </a:p>
          <a:p>
            <a:r>
              <a:rPr lang="en-US" dirty="0"/>
              <a:t>The event features a wide range of topics covering areas such as STEM education, curriculum development, online learning, and emerging technologies.</a:t>
            </a:r>
          </a:p>
          <a:p>
            <a:endParaRPr lang="en-US" dirty="0"/>
          </a:p>
          <a:p>
            <a:r>
              <a:rPr lang="en-US" dirty="0"/>
              <a:t>Throughout the week, participants can attend workshops, keynote speeches, and panel discussions led by experts in the field. Past speakers have included renowned academics, industry leaders, and innovators who share their insights and experiences with the audience. The event aims to create a supportive environment for networking, learning, and professional development.</a:t>
            </a:r>
          </a:p>
          <a:p>
            <a:endParaRPr lang="en-US" dirty="0"/>
          </a:p>
          <a:p>
            <a:r>
              <a:rPr lang="en-US" dirty="0"/>
              <a:t>IEEE Education Week has had a significant impact on the educational community, offering valuable resources and opportunities for individuals looking to enhance their skills and stay updated on the latest trends in education and technology. By fostering collaboration and innovation, the event plays a key role in shaping the future of education and empowering professionals to make a positive impact in their respective fields.</a:t>
            </a:r>
          </a:p>
          <a:p>
            <a:endParaRPr lang="en-US" dirty="0"/>
          </a:p>
          <a:p>
            <a:endParaRPr lang="en-US" dirty="0"/>
          </a:p>
          <a:p>
            <a:r>
              <a:rPr lang="en-US" dirty="0"/>
              <a:t>----</a:t>
            </a:r>
          </a:p>
          <a:p>
            <a:endParaRPr lang="en-US" dirty="0"/>
          </a:p>
          <a:p>
            <a:r>
              <a:rPr lang="en-US" dirty="0"/>
              <a:t>- IEEE Education Week is a virtual event taking place from November 30 to December 4, 2020, featuring a diverse range of workshops, panels, and keynote speakers focusing on the intersection of education and technology.</a:t>
            </a:r>
          </a:p>
          <a:p>
            <a:r>
              <a:rPr lang="en-US" dirty="0"/>
              <a:t>address topics such as diversity and inclusion in engineering education, computational thinking, and the future of e-learning.</a:t>
            </a:r>
          </a:p>
          <a:p>
            <a:r>
              <a:rPr lang="en-US" dirty="0"/>
              <a:t>- Workshops cover a wide array of topics including cybersecurity education, virtual reality in education, artificial intelligence in education, and STEM education research.</a:t>
            </a:r>
          </a:p>
          <a:p>
            <a:r>
              <a:rPr lang="en-US" dirty="0"/>
              <a:t>- The event also includes networking opportunities for educators, researchers, and industry professionals to connect, collaborate, and share best practices in leveraging technology to enhance learning outcomes.</a:t>
            </a:r>
          </a:p>
          <a:p>
            <a:r>
              <a:rPr lang="en-US" dirty="0"/>
              <a:t>- IEEE Education Week highlights the importance of innovative teaching strategies, emerging technologies, and global initiatives in shaping the future of education, making it a must-attend event for those passionate about the advancement of education through technology.</a:t>
            </a:r>
          </a:p>
          <a:p>
            <a:endParaRPr lang="en-US" dirty="0"/>
          </a:p>
          <a:p>
            <a:endParaRPr lang="en-US" dirty="0"/>
          </a:p>
        </p:txBody>
      </p:sp>
      <p:sp>
        <p:nvSpPr>
          <p:cNvPr id="4" name="Slide Number Placeholder 3"/>
          <p:cNvSpPr>
            <a:spLocks noGrp="1"/>
          </p:cNvSpPr>
          <p:nvPr>
            <p:ph type="sldNum" sz="quarter" idx="10"/>
          </p:nvPr>
        </p:nvSpPr>
        <p:spPr/>
        <p:txBody>
          <a:bodyPr/>
          <a:lstStyle/>
          <a:p>
            <a:fld id="{26E75709-C279-47D0-8A02-A29D52509445}" type="slidenum">
              <a:rPr lang="en-US" smtClean="0"/>
              <a:t>3</a:t>
            </a:fld>
            <a:endParaRPr lang="en-US"/>
          </a:p>
        </p:txBody>
      </p:sp>
    </p:spTree>
    <p:extLst>
      <p:ext uri="{BB962C8B-B14F-4D97-AF65-F5344CB8AC3E}">
        <p14:creationId xmlns:p14="http://schemas.microsoft.com/office/powerpoint/2010/main" val="3782353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Prestigious event aimed at promoting education and innovation within the IEEE community. </a:t>
            </a:r>
          </a:p>
          <a:p>
            <a:r>
              <a:rPr lang="en-US" dirty="0"/>
              <a:t>The key objectives of the event include providing a platform for sharing knowledge, fostering collaboration, and inspiring creativity among educators, researchers, and students. </a:t>
            </a:r>
          </a:p>
          <a:p>
            <a:r>
              <a:rPr lang="en-US" dirty="0"/>
              <a:t>The event features a wide range of topics covering areas such as STEM education, curriculum development, online learning, and emerging technologies.</a:t>
            </a:r>
          </a:p>
          <a:p>
            <a:endParaRPr lang="en-US" dirty="0"/>
          </a:p>
          <a:p>
            <a:r>
              <a:rPr lang="en-US" dirty="0"/>
              <a:t>Throughout the week, participants can attend workshops, keynote speeches, and panel discussions led by experts in the field. Past speakers have included renowned academics, industry leaders, and innovators who share their insights and experiences with the audience. The event aims to create a supportive environment for networking, learning, and professional development.</a:t>
            </a:r>
          </a:p>
          <a:p>
            <a:endParaRPr lang="en-US" dirty="0"/>
          </a:p>
          <a:p>
            <a:r>
              <a:rPr lang="en-US" dirty="0"/>
              <a:t>IEEE Education Week has had a significant impact on the educational community, offering valuable resources and opportunities for individuals looking to enhance their skills and stay updated on the latest trends in education and technology. By fostering collaboration and innovation, the event plays a key role in shaping the future of education and empowering professionals to make a positive impact in their respective fields.</a:t>
            </a:r>
          </a:p>
          <a:p>
            <a:endParaRPr lang="en-US" dirty="0"/>
          </a:p>
          <a:p>
            <a:endParaRPr lang="en-US" dirty="0"/>
          </a:p>
          <a:p>
            <a:r>
              <a:rPr lang="en-US" dirty="0"/>
              <a:t>----</a:t>
            </a:r>
          </a:p>
          <a:p>
            <a:endParaRPr lang="en-US" dirty="0"/>
          </a:p>
          <a:p>
            <a:r>
              <a:rPr lang="en-US" dirty="0"/>
              <a:t>- IEEE Education Week is a virtual event taking place from November 30 to December 4, 2020, featuring a diverse range of workshops, panels, and keynote speakers focusing on the intersection of education and technology.</a:t>
            </a:r>
          </a:p>
          <a:p>
            <a:r>
              <a:rPr lang="en-US" dirty="0"/>
              <a:t>address topics such as diversity and inclusion in engineering education, computational thinking, and the future of e-learning.</a:t>
            </a:r>
          </a:p>
          <a:p>
            <a:r>
              <a:rPr lang="en-US" dirty="0"/>
              <a:t>- Workshops cover a wide array of topics including cybersecurity education, virtual reality in education, artificial intelligence in education, and STEM education research.</a:t>
            </a:r>
          </a:p>
          <a:p>
            <a:r>
              <a:rPr lang="en-US" dirty="0"/>
              <a:t>- The event also includes networking opportunities for educators, researchers, and industry professionals to connect, collaborate, and share best practices in leveraging technology to enhance learning outcomes.</a:t>
            </a:r>
          </a:p>
          <a:p>
            <a:r>
              <a:rPr lang="en-US" dirty="0"/>
              <a:t>- IEEE Education Week highlights the importance of innovative teaching strategies, emerging technologies, and global initiatives in shaping the future of education, making it a must-attend event for those passionate about the advancement of education through technology.</a:t>
            </a:r>
          </a:p>
          <a:p>
            <a:endParaRPr lang="en-US" dirty="0"/>
          </a:p>
          <a:p>
            <a:endParaRPr lang="en-US" dirty="0"/>
          </a:p>
        </p:txBody>
      </p:sp>
      <p:sp>
        <p:nvSpPr>
          <p:cNvPr id="4" name="Slide Number Placeholder 3"/>
          <p:cNvSpPr>
            <a:spLocks noGrp="1"/>
          </p:cNvSpPr>
          <p:nvPr>
            <p:ph type="sldNum" sz="quarter" idx="10"/>
          </p:nvPr>
        </p:nvSpPr>
        <p:spPr/>
        <p:txBody>
          <a:bodyPr/>
          <a:lstStyle/>
          <a:p>
            <a:fld id="{26E75709-C279-47D0-8A02-A29D52509445}" type="slidenum">
              <a:rPr lang="en-US" smtClean="0"/>
              <a:t>4</a:t>
            </a:fld>
            <a:endParaRPr lang="en-US"/>
          </a:p>
        </p:txBody>
      </p:sp>
    </p:spTree>
    <p:extLst>
      <p:ext uri="{BB962C8B-B14F-4D97-AF65-F5344CB8AC3E}">
        <p14:creationId xmlns:p14="http://schemas.microsoft.com/office/powerpoint/2010/main" val="3014597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E75709-C279-47D0-8A02-A29D52509445}" type="slidenum">
              <a:rPr lang="en-US" smtClean="0"/>
              <a:t>6</a:t>
            </a:fld>
            <a:endParaRPr lang="en-US"/>
          </a:p>
        </p:txBody>
      </p:sp>
    </p:spTree>
    <p:extLst>
      <p:ext uri="{BB962C8B-B14F-4D97-AF65-F5344CB8AC3E}">
        <p14:creationId xmlns:p14="http://schemas.microsoft.com/office/powerpoint/2010/main" val="1048439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 Notes;</a:t>
            </a:r>
          </a:p>
          <a:p>
            <a:endParaRPr lang="en-US" dirty="0"/>
          </a:p>
          <a:p>
            <a:r>
              <a:rPr lang="en-US" dirty="0"/>
              <a:t>Prompt for George Washington as Captain America:  </a:t>
            </a:r>
            <a:r>
              <a:rPr lang="en-US" b="0" i="0" dirty="0">
                <a:solidFill>
                  <a:srgbClr val="000000"/>
                </a:solidFill>
                <a:effectLst/>
                <a:latin typeface="Nunito" panose="02000503030000020003" pitchFamily="2" charset="0"/>
              </a:rPr>
              <a:t>George Washington as captain </a:t>
            </a:r>
            <a:r>
              <a:rPr lang="en-US" b="0" i="0" dirty="0" err="1">
                <a:solidFill>
                  <a:srgbClr val="000000"/>
                </a:solidFill>
                <a:effectLst/>
                <a:latin typeface="Nunito" panose="02000503030000020003" pitchFamily="2" charset="0"/>
              </a:rPr>
              <a:t>america</a:t>
            </a:r>
            <a:r>
              <a:rPr lang="en-US" b="0" i="0" dirty="0">
                <a:solidFill>
                  <a:srgbClr val="000000"/>
                </a:solidFill>
                <a:effectLst/>
                <a:latin typeface="Nunito" panose="02000503030000020003" pitchFamily="2" charset="0"/>
              </a:rPr>
              <a:t> superhero character flying over dc</a:t>
            </a:r>
            <a:endParaRPr lang="en-US" dirty="0"/>
          </a:p>
          <a:p>
            <a:endParaRPr lang="en-US" dirty="0"/>
          </a:p>
          <a:p>
            <a:r>
              <a:rPr lang="en-US" dirty="0"/>
              <a:t>Prompt for Elon Musk as Ironman:   Elon Musk as Ironman                                        </a:t>
            </a:r>
          </a:p>
          <a:p>
            <a:endParaRPr lang="en-US" dirty="0"/>
          </a:p>
          <a:p>
            <a:r>
              <a:rPr lang="en-US" dirty="0"/>
              <a:t>Prompt for Space Tourism overlooking earth:  </a:t>
            </a:r>
            <a:r>
              <a:rPr lang="en-US" b="0" i="0" dirty="0">
                <a:solidFill>
                  <a:srgbClr val="000000"/>
                </a:solidFill>
                <a:effectLst/>
                <a:latin typeface="Nunito" panose="02000503030000020003" pitchFamily="2" charset="0"/>
              </a:rPr>
              <a:t>space tourism with passengers viewing earth</a:t>
            </a:r>
            <a:endParaRPr lang="en-US" dirty="0"/>
          </a:p>
          <a:p>
            <a:endParaRPr lang="en-US" dirty="0"/>
          </a:p>
          <a:p>
            <a:r>
              <a:rPr lang="en-US" dirty="0"/>
              <a:t>Prompt for this Hybrid Meeting:  </a:t>
            </a:r>
            <a:r>
              <a:rPr lang="en-US" b="0" i="0" dirty="0">
                <a:solidFill>
                  <a:srgbClr val="000000"/>
                </a:solidFill>
                <a:effectLst/>
                <a:latin typeface="Nunito" panose="02000503030000020003" pitchFamily="2" charset="0"/>
              </a:rPr>
              <a:t>a cartoon of a meeting room with 10 laptops facing a cartoon of a man and woman talking to each other and a cartoon of a man on a computer, new objectivity, a cartoon, Allen Tupper True, cartoon (based on a cartoon)</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Prompt for Zorro:  close up of zorro, upload my picture and replace zorro </a:t>
            </a:r>
            <a:r>
              <a:rPr lang="en-US" dirty="0" err="1"/>
              <a:t>iage</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FF362D4-5DD5-1441-A093-8EF5773AF7CF}" type="slidenum">
              <a:rPr lang="en-US" smtClean="0"/>
              <a:t>10</a:t>
            </a:fld>
            <a:endParaRPr lang="en-US"/>
          </a:p>
        </p:txBody>
      </p:sp>
    </p:spTree>
    <p:extLst>
      <p:ext uri="{BB962C8B-B14F-4D97-AF65-F5344CB8AC3E}">
        <p14:creationId xmlns:p14="http://schemas.microsoft.com/office/powerpoint/2010/main" val="1637056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Prompt</a:t>
            </a:r>
          </a:p>
          <a:p>
            <a:endParaRPr lang="en-US" dirty="0"/>
          </a:p>
          <a:p>
            <a:r>
              <a:rPr lang="en-US"/>
              <a:t>Provide 10 questions on generative adversarial networks used on electronic design automation, include pros and cons of this approach, identify alternative approaches</a:t>
            </a:r>
            <a:endParaRPr lang="en-US" dirty="0"/>
          </a:p>
          <a:p>
            <a:endParaRPr lang="en-US" dirty="0"/>
          </a:p>
          <a:p>
            <a:r>
              <a:rPr lang="en-US" dirty="0"/>
              <a:t>Advanced Prompt</a:t>
            </a:r>
          </a:p>
          <a:p>
            <a:endParaRPr lang="en-US" dirty="0"/>
          </a:p>
          <a:p>
            <a:r>
              <a:rPr lang="en-US" dirty="0"/>
              <a:t>Develop a list of 10 insightful questions exploring the application of generative adversarial networks (GANs) in electronic design automation. Incorporate the advantages and disadvantages of using GANs in this context, and discuss potential alternative approaches that could be considered for achieving similar outcomes. Ensure the questions are thought-provoking and encourage in-depth exploration of the topic to facilitate a comprehensive understanding of the subject matter.</a:t>
            </a:r>
          </a:p>
          <a:p>
            <a:endParaRPr lang="en-US" dirty="0"/>
          </a:p>
          <a:p>
            <a:r>
              <a:rPr lang="en-US" dirty="0"/>
              <a:t>Questions</a:t>
            </a:r>
          </a:p>
          <a:p>
            <a:endParaRPr lang="en-US" dirty="0"/>
          </a:p>
          <a:p>
            <a:r>
              <a:rPr lang="en-US" dirty="0"/>
              <a:t>1. How can GANs be leveraged in the context of electronic design automation to efficiently generate new and innovative circuit designs?</a:t>
            </a:r>
          </a:p>
          <a:p>
            <a:r>
              <a:rPr lang="en-US" dirty="0"/>
              <a:t>2. What are the primary benefits of using GANs in electronic design automation, such as improved productivity, reduced design time, and increased design complexity?  (compare with video production)</a:t>
            </a:r>
          </a:p>
          <a:p>
            <a:r>
              <a:rPr lang="en-US" dirty="0"/>
              <a:t>3. What are the potential drawbacks or limitations of incorporating GANs into the electronic design process, such as challenges with model training, data availability, and interpretability of results?  (how much training, the availability of data and its sources,</a:t>
            </a:r>
            <a:r>
              <a:rPr lang="en-US" baseline="0" dirty="0"/>
              <a:t> genetic algorithms in terms of layout</a:t>
            </a:r>
            <a:endParaRPr lang="en-US" dirty="0"/>
          </a:p>
          <a:p>
            <a:r>
              <a:rPr lang="en-US" dirty="0"/>
              <a:t>4. How do GANs compare to traditional machine learning techniques in electronic design automation, and what specific advantages do they offer in terms of generating realistic and diverse design examples?</a:t>
            </a:r>
          </a:p>
          <a:p>
            <a:r>
              <a:rPr lang="en-US" dirty="0"/>
              <a:t>5. How can GANs be adapted and optimized to address the specific requirements and constraints of electronic design automation, such as design rule compliance, power efficiency, and performance optimization?</a:t>
            </a:r>
          </a:p>
          <a:p>
            <a:r>
              <a:rPr lang="en-US" dirty="0"/>
              <a:t>6. What are some real-world applications of GANs in electronic design automation, and how have they contributed to advancements in the field of hardware design and development?</a:t>
            </a:r>
          </a:p>
          <a:p>
            <a:r>
              <a:rPr lang="en-US" dirty="0"/>
              <a:t>7. Are there any ethical considerations or concerns associated with using GANs in electronic design automation, such as potential biases in generated designs or implications for intellectual property rights?</a:t>
            </a:r>
          </a:p>
          <a:p>
            <a:r>
              <a:rPr lang="en-US" dirty="0"/>
              <a:t>8. What alternative approaches or strategies could be considered for achieving similar outcomes in electronic design automation, such as using reinforcement learning, evolutionary algorithms, or traditional optimization techniques?</a:t>
            </a:r>
          </a:p>
          <a:p>
            <a:r>
              <a:rPr lang="en-US" dirty="0"/>
              <a:t>9. How can GANs be integrated into existing design tools and workflows to enhance the overall design process and facilitate collaboration between designers, engineers, and researchers?</a:t>
            </a:r>
          </a:p>
          <a:p>
            <a:r>
              <a:rPr lang="en-US" dirty="0"/>
              <a:t>10. What are the future prospects and potential challenges of incorporating GANs into electronic design automation, and how can researchers and practitioners address these challenges to further advance the use of generative adversarial networks in hardware design?</a:t>
            </a:r>
          </a:p>
        </p:txBody>
      </p:sp>
      <p:sp>
        <p:nvSpPr>
          <p:cNvPr id="4" name="Slide Number Placeholder 3"/>
          <p:cNvSpPr>
            <a:spLocks noGrp="1"/>
          </p:cNvSpPr>
          <p:nvPr>
            <p:ph type="sldNum" sz="quarter" idx="10"/>
          </p:nvPr>
        </p:nvSpPr>
        <p:spPr/>
        <p:txBody>
          <a:bodyPr/>
          <a:lstStyle/>
          <a:p>
            <a:fld id="{26E75709-C279-47D0-8A02-A29D52509445}" type="slidenum">
              <a:rPr lang="en-US" smtClean="0"/>
              <a:t>11</a:t>
            </a:fld>
            <a:endParaRPr lang="en-US"/>
          </a:p>
        </p:txBody>
      </p:sp>
    </p:spTree>
    <p:extLst>
      <p:ext uri="{BB962C8B-B14F-4D97-AF65-F5344CB8AC3E}">
        <p14:creationId xmlns:p14="http://schemas.microsoft.com/office/powerpoint/2010/main" val="25468903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Opt 1 - Fixed">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 y="0"/>
            <a:ext cx="9144014" cy="5143500"/>
          </a:xfrm>
          <a:prstGeom prst="rect">
            <a:avLst/>
          </a:prstGeom>
        </p:spPr>
      </p:pic>
      <p:sp>
        <p:nvSpPr>
          <p:cNvPr id="2" name="Title 1"/>
          <p:cNvSpPr>
            <a:spLocks noGrp="1"/>
          </p:cNvSpPr>
          <p:nvPr>
            <p:ph type="ctrTitle" hasCustomPrompt="1"/>
          </p:nvPr>
        </p:nvSpPr>
        <p:spPr>
          <a:xfrm>
            <a:off x="685800" y="3138060"/>
            <a:ext cx="7772400" cy="522983"/>
          </a:xfrm>
        </p:spPr>
        <p:txBody>
          <a:bodyPr anchor="b">
            <a:normAutofit/>
          </a:bodyPr>
          <a:lstStyle>
            <a:lvl1pPr algn="l">
              <a:defRPr sz="33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3730100"/>
            <a:ext cx="7772400" cy="956810"/>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a:t>
            </a:r>
          </a:p>
        </p:txBody>
      </p:sp>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13960" y="4131398"/>
            <a:ext cx="1221339" cy="681678"/>
          </a:xfrm>
          <a:prstGeom prst="rect">
            <a:avLst/>
          </a:prstGeom>
        </p:spPr>
      </p:pic>
      <p:pic>
        <p:nvPicPr>
          <p:cNvPr id="11" name="Picture 10" descr="A group of people looking at a computer screen&#10;&#10;Description automatically generated with low confidence">
            <a:extLst>
              <a:ext uri="{FF2B5EF4-FFF2-40B4-BE49-F238E27FC236}">
                <a16:creationId xmlns:a16="http://schemas.microsoft.com/office/drawing/2014/main" id="{5994117B-84B0-F14B-A6F8-5F7DCC435F7A}"/>
              </a:ext>
            </a:extLst>
          </p:cNvPr>
          <p:cNvPicPr>
            <a:picLocks noChangeAspect="1"/>
          </p:cNvPicPr>
          <p:nvPr userDrawn="1"/>
        </p:nvPicPr>
        <p:blipFill>
          <a:blip r:embed="rId4"/>
          <a:stretch>
            <a:fillRect/>
          </a:stretch>
        </p:blipFill>
        <p:spPr>
          <a:xfrm>
            <a:off x="0" y="488323"/>
            <a:ext cx="9144000" cy="2370667"/>
          </a:xfrm>
          <a:prstGeom prst="rect">
            <a:avLst/>
          </a:prstGeom>
        </p:spPr>
      </p:pic>
      <p:sp>
        <p:nvSpPr>
          <p:cNvPr id="4" name="TextBox 3">
            <a:extLst>
              <a:ext uri="{FF2B5EF4-FFF2-40B4-BE49-F238E27FC236}">
                <a16:creationId xmlns:a16="http://schemas.microsoft.com/office/drawing/2014/main" id="{78C300B2-530C-FA4A-A0D1-243431B9E26B}"/>
              </a:ext>
            </a:extLst>
          </p:cNvPr>
          <p:cNvSpPr txBox="1"/>
          <p:nvPr userDrawn="1"/>
        </p:nvSpPr>
        <p:spPr>
          <a:xfrm>
            <a:off x="685392" y="4654044"/>
            <a:ext cx="662361" cy="261610"/>
          </a:xfrm>
          <a:prstGeom prst="rect">
            <a:avLst/>
          </a:prstGeom>
          <a:noFill/>
        </p:spPr>
        <p:txBody>
          <a:bodyPr wrap="none" rtlCol="0">
            <a:spAutoFit/>
          </a:bodyPr>
          <a:lstStyle/>
          <a:p>
            <a:r>
              <a:rPr lang="en-US" sz="1100" b="1" dirty="0" err="1">
                <a:solidFill>
                  <a:srgbClr val="0066A1"/>
                </a:solidFill>
                <a:latin typeface="Calibri" panose="020F0502020204030204" pitchFamily="34" charset="0"/>
                <a:cs typeface="Calibri" panose="020F0502020204030204" pitchFamily="34" charset="0"/>
              </a:rPr>
              <a:t>ieee.org</a:t>
            </a:r>
            <a:endParaRPr lang="en-US" sz="1100" b="1" dirty="0">
              <a:solidFill>
                <a:srgbClr val="0066A1"/>
              </a:solidFill>
              <a:latin typeface="Calibri" panose="020F0502020204030204" pitchFamily="34" charset="0"/>
              <a:cs typeface="Calibri" panose="020F0502020204030204" pitchFamily="34" charset="0"/>
            </a:endParaRPr>
          </a:p>
        </p:txBody>
      </p:sp>
      <p:pic>
        <p:nvPicPr>
          <p:cNvPr id="12" name="Picture 11" descr="A picture containing dark&#10;&#10;Description automatically generated">
            <a:extLst>
              <a:ext uri="{FF2B5EF4-FFF2-40B4-BE49-F238E27FC236}">
                <a16:creationId xmlns:a16="http://schemas.microsoft.com/office/drawing/2014/main" id="{E794847A-757B-8E46-A10F-D221DBC0A790}"/>
              </a:ext>
            </a:extLst>
          </p:cNvPr>
          <p:cNvPicPr>
            <a:picLocks noChangeAspect="1"/>
          </p:cNvPicPr>
          <p:nvPr userDrawn="1"/>
        </p:nvPicPr>
        <p:blipFill>
          <a:blip r:embed="rId5"/>
          <a:stretch>
            <a:fillRect/>
          </a:stretch>
        </p:blipFill>
        <p:spPr>
          <a:xfrm>
            <a:off x="-346079" y="-369775"/>
            <a:ext cx="9836157" cy="1321654"/>
          </a:xfrm>
          <a:prstGeom prst="rect">
            <a:avLst/>
          </a:prstGeom>
        </p:spPr>
      </p:pic>
      <p:pic>
        <p:nvPicPr>
          <p:cNvPr id="13" name="Picture 12" descr="A picture containing dark&#10;&#10;Description automatically generated">
            <a:extLst>
              <a:ext uri="{FF2B5EF4-FFF2-40B4-BE49-F238E27FC236}">
                <a16:creationId xmlns:a16="http://schemas.microsoft.com/office/drawing/2014/main" id="{2924B7B5-6423-6340-A61B-401C6F031C92}"/>
              </a:ext>
            </a:extLst>
          </p:cNvPr>
          <p:cNvPicPr>
            <a:picLocks noChangeAspect="1"/>
          </p:cNvPicPr>
          <p:nvPr userDrawn="1"/>
        </p:nvPicPr>
        <p:blipFill>
          <a:blip r:embed="rId5"/>
          <a:stretch>
            <a:fillRect/>
          </a:stretch>
        </p:blipFill>
        <p:spPr>
          <a:xfrm rot="10800000">
            <a:off x="-351904" y="4179832"/>
            <a:ext cx="9836157" cy="1321654"/>
          </a:xfrm>
          <a:prstGeom prst="rect">
            <a:avLst/>
          </a:prstGeom>
        </p:spPr>
      </p:pic>
    </p:spTree>
    <p:extLst>
      <p:ext uri="{BB962C8B-B14F-4D97-AF65-F5344CB8AC3E}">
        <p14:creationId xmlns:p14="http://schemas.microsoft.com/office/powerpoint/2010/main" val="1141607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4" name="Content Placeholder 3"/>
          <p:cNvSpPr>
            <a:spLocks noGrp="1"/>
          </p:cNvSpPr>
          <p:nvPr>
            <p:ph sz="half" idx="2" hasCustomPrompt="1"/>
          </p:nvPr>
        </p:nvSpPr>
        <p:spPr>
          <a:xfrm>
            <a:off x="4629150" y="2844601"/>
            <a:ext cx="3886200" cy="1369180"/>
          </a:xfrm>
        </p:spPr>
        <p:txBody>
          <a:bodyPr/>
          <a:lstStyle>
            <a:lvl1pPr marL="0" indent="0">
              <a:buNone/>
              <a:defRPr sz="900" i="1"/>
            </a:lvl1pPr>
          </a:lstStyle>
          <a:p>
            <a:pPr lvl="0"/>
            <a:r>
              <a:rPr lang="en-US" dirty="0"/>
              <a:t>Insert Object</a:t>
            </a:r>
          </a:p>
        </p:txBody>
      </p:sp>
      <p:sp>
        <p:nvSpPr>
          <p:cNvPr id="14" name="Text Placeholder 13"/>
          <p:cNvSpPr>
            <a:spLocks noGrp="1"/>
          </p:cNvSpPr>
          <p:nvPr>
            <p:ph type="body" sz="quarter" idx="13"/>
          </p:nvPr>
        </p:nvSpPr>
        <p:spPr>
          <a:xfrm>
            <a:off x="628650" y="1369219"/>
            <a:ext cx="3886200" cy="284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14" hasCustomPrompt="1"/>
          </p:nvPr>
        </p:nvSpPr>
        <p:spPr>
          <a:xfrm>
            <a:off x="4629150" y="1369219"/>
            <a:ext cx="3886200" cy="1369180"/>
          </a:xfrm>
        </p:spPr>
        <p:txBody>
          <a:bodyPr/>
          <a:lstStyle>
            <a:lvl1pPr marL="0" indent="0">
              <a:buNone/>
              <a:defRPr sz="900" i="1"/>
            </a:lvl1pPr>
          </a:lstStyle>
          <a:p>
            <a:pPr lvl="0"/>
            <a:r>
              <a:rPr lang="en-US" dirty="0"/>
              <a:t>Insert Object</a:t>
            </a:r>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10" name="Text Placeholder 3"/>
          <p:cNvSpPr>
            <a:spLocks noGrp="1"/>
          </p:cNvSpPr>
          <p:nvPr>
            <p:ph type="body" sz="quarter" idx="16"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55144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a:t>Topic</a:t>
            </a:r>
          </a:p>
        </p:txBody>
      </p:sp>
      <p:sp>
        <p:nvSpPr>
          <p:cNvPr id="11" name="Content Placeholder 3"/>
          <p:cNvSpPr>
            <a:spLocks noGrp="1"/>
          </p:cNvSpPr>
          <p:nvPr>
            <p:ph sz="half" idx="2" hasCustomPrompt="1"/>
          </p:nvPr>
        </p:nvSpPr>
        <p:spPr>
          <a:xfrm>
            <a:off x="4629150" y="2128102"/>
            <a:ext cx="3886200" cy="2085680"/>
          </a:xfrm>
        </p:spPr>
        <p:txBody>
          <a:bodyPr/>
          <a:lstStyle>
            <a:lvl1pPr marL="0" indent="0">
              <a:buNone/>
              <a:defRPr sz="900" i="1"/>
            </a:lvl1pPr>
          </a:lstStyle>
          <a:p>
            <a:pPr lvl="0"/>
            <a:r>
              <a:rPr lang="en-US" dirty="0"/>
              <a:t>Insert Object</a:t>
            </a:r>
          </a:p>
        </p:txBody>
      </p:sp>
      <p:sp>
        <p:nvSpPr>
          <p:cNvPr id="13" name="Text Placeholder 13"/>
          <p:cNvSpPr>
            <a:spLocks noGrp="1"/>
          </p:cNvSpPr>
          <p:nvPr>
            <p:ph type="body" sz="quarter" idx="13"/>
          </p:nvPr>
        </p:nvSpPr>
        <p:spPr>
          <a:xfrm>
            <a:off x="628650" y="1369219"/>
            <a:ext cx="3886200" cy="284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4629150" y="1369219"/>
            <a:ext cx="3886200" cy="758882"/>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
        <p:nvSpPr>
          <p:cNvPr id="16" name="Slide Number Placeholder 15"/>
          <p:cNvSpPr>
            <a:spLocks noGrp="1"/>
          </p:cNvSpPr>
          <p:nvPr>
            <p:ph type="sldNum" sz="quarter" idx="15"/>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597545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a:t>Topic</a:t>
            </a:r>
          </a:p>
        </p:txBody>
      </p:sp>
      <p:sp>
        <p:nvSpPr>
          <p:cNvPr id="11" name="Content Placeholder 3"/>
          <p:cNvSpPr>
            <a:spLocks noGrp="1"/>
          </p:cNvSpPr>
          <p:nvPr>
            <p:ph sz="half" idx="2" hasCustomPrompt="1"/>
          </p:nvPr>
        </p:nvSpPr>
        <p:spPr>
          <a:xfrm>
            <a:off x="628650" y="1361923"/>
            <a:ext cx="3886200" cy="2851699"/>
          </a:xfrm>
        </p:spPr>
        <p:txBody>
          <a:bodyPr/>
          <a:lstStyle>
            <a:lvl1pPr marL="0" indent="0">
              <a:buNone/>
              <a:defRPr sz="900" i="1"/>
            </a:lvl1pPr>
          </a:lstStyle>
          <a:p>
            <a:pPr lvl="0"/>
            <a:r>
              <a:rPr lang="en-US" dirty="0"/>
              <a:t>Insert Object</a:t>
            </a:r>
          </a:p>
        </p:txBody>
      </p:sp>
      <p:sp>
        <p:nvSpPr>
          <p:cNvPr id="13" name="Text Placeholder 13"/>
          <p:cNvSpPr>
            <a:spLocks noGrp="1"/>
          </p:cNvSpPr>
          <p:nvPr>
            <p:ph type="body" sz="quarter" idx="13"/>
          </p:nvPr>
        </p:nvSpPr>
        <p:spPr>
          <a:xfrm>
            <a:off x="4629150" y="2128101"/>
            <a:ext cx="3886200" cy="20855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4629150" y="1369219"/>
            <a:ext cx="3886200" cy="758882"/>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2" name="Slide Number Placeholder 1"/>
          <p:cNvSpPr>
            <a:spLocks noGrp="1"/>
          </p:cNvSpPr>
          <p:nvPr>
            <p:ph type="sldNum" sz="quarter" idx="15"/>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677514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a:t>Topic</a:t>
            </a:r>
          </a:p>
        </p:txBody>
      </p:sp>
      <p:sp>
        <p:nvSpPr>
          <p:cNvPr id="11" name="Content Placeholder 3"/>
          <p:cNvSpPr>
            <a:spLocks noGrp="1"/>
          </p:cNvSpPr>
          <p:nvPr>
            <p:ph sz="half" idx="2" hasCustomPrompt="1"/>
          </p:nvPr>
        </p:nvSpPr>
        <p:spPr>
          <a:xfrm>
            <a:off x="4629150" y="2855320"/>
            <a:ext cx="3886200" cy="1358461"/>
          </a:xfrm>
        </p:spPr>
        <p:txBody>
          <a:bodyPr/>
          <a:lstStyle>
            <a:lvl1pPr marL="0" indent="0">
              <a:buNone/>
              <a:defRPr sz="900" i="1"/>
            </a:lvl1pPr>
          </a:lstStyle>
          <a:p>
            <a:pPr lvl="0"/>
            <a:r>
              <a:rPr lang="en-US" dirty="0"/>
              <a:t>Insert Object</a:t>
            </a:r>
          </a:p>
        </p:txBody>
      </p:sp>
      <p:sp>
        <p:nvSpPr>
          <p:cNvPr id="13" name="Text Placeholder 13"/>
          <p:cNvSpPr>
            <a:spLocks noGrp="1"/>
          </p:cNvSpPr>
          <p:nvPr>
            <p:ph type="body" sz="quarter" idx="13"/>
          </p:nvPr>
        </p:nvSpPr>
        <p:spPr>
          <a:xfrm>
            <a:off x="628650" y="1369219"/>
            <a:ext cx="3886200" cy="1375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p:cNvSpPr>
            <a:spLocks noGrp="1"/>
          </p:cNvSpPr>
          <p:nvPr>
            <p:ph sz="half" idx="14" hasCustomPrompt="1"/>
          </p:nvPr>
        </p:nvSpPr>
        <p:spPr>
          <a:xfrm>
            <a:off x="4629150" y="1385779"/>
            <a:ext cx="3886200" cy="1358461"/>
          </a:xfrm>
        </p:spPr>
        <p:txBody>
          <a:bodyPr/>
          <a:lstStyle>
            <a:lvl1pPr marL="0" indent="0">
              <a:buNone/>
              <a:defRPr sz="900" i="1"/>
            </a:lvl1pPr>
          </a:lstStyle>
          <a:p>
            <a:pPr lvl="0"/>
            <a:r>
              <a:rPr lang="en-US" dirty="0"/>
              <a:t>Insert Object</a:t>
            </a:r>
          </a:p>
        </p:txBody>
      </p:sp>
      <p:sp>
        <p:nvSpPr>
          <p:cNvPr id="16" name="Content Placeholder 3"/>
          <p:cNvSpPr>
            <a:spLocks noGrp="1"/>
          </p:cNvSpPr>
          <p:nvPr>
            <p:ph sz="half" idx="15" hasCustomPrompt="1"/>
          </p:nvPr>
        </p:nvSpPr>
        <p:spPr>
          <a:xfrm>
            <a:off x="628650" y="2855320"/>
            <a:ext cx="3886200" cy="1358461"/>
          </a:xfrm>
        </p:spPr>
        <p:txBody>
          <a:bodyPr/>
          <a:lstStyle>
            <a:lvl1pPr marL="0" indent="0">
              <a:buNone/>
              <a:defRPr sz="900" i="1"/>
            </a:lvl1pPr>
          </a:lstStyle>
          <a:p>
            <a:pPr lvl="0"/>
            <a:r>
              <a:rPr lang="en-US" dirty="0"/>
              <a:t>Insert Object</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9"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596008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4" name="Text Placeholder 13"/>
          <p:cNvSpPr>
            <a:spLocks noGrp="1"/>
          </p:cNvSpPr>
          <p:nvPr>
            <p:ph type="body" sz="quarter" idx="13"/>
          </p:nvPr>
        </p:nvSpPr>
        <p:spPr>
          <a:xfrm>
            <a:off x="628651" y="1369219"/>
            <a:ext cx="3019523" cy="284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able Placeholder 8"/>
          <p:cNvSpPr>
            <a:spLocks noGrp="1"/>
          </p:cNvSpPr>
          <p:nvPr>
            <p:ph type="tbl" sz="quarter" idx="14" hasCustomPrompt="1"/>
          </p:nvPr>
        </p:nvSpPr>
        <p:spPr>
          <a:xfrm>
            <a:off x="3789576" y="1369219"/>
            <a:ext cx="4725775" cy="2844404"/>
          </a:xfrm>
        </p:spPr>
        <p:txBody>
          <a:bodyPr>
            <a:normAutofit/>
          </a:bodyPr>
          <a:lstStyle>
            <a:lvl1pPr marL="0" indent="0">
              <a:buNone/>
              <a:defRPr sz="900" i="1"/>
            </a:lvl1pPr>
          </a:lstStyle>
          <a:p>
            <a:pPr lvl="0"/>
            <a:r>
              <a:rPr lang="en-US" dirty="0"/>
              <a:t>Insert Object</a:t>
            </a:r>
          </a:p>
        </p:txBody>
      </p:sp>
      <p:sp>
        <p:nvSpPr>
          <p:cNvPr id="10" name="Slide Number Placeholder 9"/>
          <p:cNvSpPr>
            <a:spLocks noGrp="1"/>
          </p:cNvSpPr>
          <p:nvPr>
            <p:ph type="sldNum" sz="quarter" idx="15"/>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407724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a:t>Topic</a:t>
            </a:r>
          </a:p>
        </p:txBody>
      </p:sp>
      <p:sp>
        <p:nvSpPr>
          <p:cNvPr id="13" name="Text Placeholder 13"/>
          <p:cNvSpPr>
            <a:spLocks noGrp="1"/>
          </p:cNvSpPr>
          <p:nvPr>
            <p:ph type="body" sz="quarter" idx="13"/>
          </p:nvPr>
        </p:nvSpPr>
        <p:spPr>
          <a:xfrm>
            <a:off x="4629150" y="1369219"/>
            <a:ext cx="3886200" cy="284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3591613"/>
            <a:ext cx="3886200" cy="622010"/>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3" name="Picture Placeholder 2"/>
          <p:cNvSpPr>
            <a:spLocks noGrp="1"/>
          </p:cNvSpPr>
          <p:nvPr>
            <p:ph type="pic" sz="quarter" idx="15" hasCustomPrompt="1"/>
          </p:nvPr>
        </p:nvSpPr>
        <p:spPr>
          <a:xfrm>
            <a:off x="628650" y="1369219"/>
            <a:ext cx="3886200" cy="2222393"/>
          </a:xfrm>
        </p:spPr>
        <p:txBody>
          <a:bodyPr>
            <a:normAutofit/>
          </a:bodyPr>
          <a:lstStyle>
            <a:lvl1pPr marL="0" indent="0">
              <a:buNone/>
              <a:defRPr sz="900" i="1" baseline="0"/>
            </a:lvl1pPr>
          </a:lstStyle>
          <a:p>
            <a:r>
              <a:rPr lang="en-US" dirty="0"/>
              <a:t>Insert Photo</a:t>
            </a:r>
          </a:p>
        </p:txBody>
      </p:sp>
      <p:sp>
        <p:nvSpPr>
          <p:cNvPr id="4" name="Slide Number Placeholder 3"/>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838955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844104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a:t>Topic</a:t>
            </a:r>
          </a:p>
        </p:txBody>
      </p:sp>
      <p:sp>
        <p:nvSpPr>
          <p:cNvPr id="13" name="Text Placeholder 13"/>
          <p:cNvSpPr>
            <a:spLocks noGrp="1"/>
          </p:cNvSpPr>
          <p:nvPr>
            <p:ph type="body" sz="quarter" idx="13"/>
          </p:nvPr>
        </p:nvSpPr>
        <p:spPr>
          <a:xfrm>
            <a:off x="628650" y="2128100"/>
            <a:ext cx="7886700" cy="1604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1369219"/>
            <a:ext cx="7886700" cy="758882"/>
          </a:xfrm>
        </p:spPr>
        <p:txBody>
          <a:bodyPr>
            <a:norm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ea</a:t>
            </a:r>
            <a:r>
              <a:rPr lang="en-US" dirty="0"/>
              <a:t> </a:t>
            </a:r>
            <a:r>
              <a:rPr lang="en-US" dirty="0" err="1"/>
              <a:t>consequat</a:t>
            </a:r>
            <a:r>
              <a:rPr lang="en-US" dirty="0"/>
              <a:t>.</a:t>
            </a:r>
          </a:p>
        </p:txBody>
      </p:sp>
      <p:sp>
        <p:nvSpPr>
          <p:cNvPr id="14" name="Text Placeholder 13"/>
          <p:cNvSpPr>
            <a:spLocks noGrp="1"/>
          </p:cNvSpPr>
          <p:nvPr>
            <p:ph type="body" sz="quarter" idx="15" hasCustomPrompt="1"/>
          </p:nvPr>
        </p:nvSpPr>
        <p:spPr>
          <a:xfrm>
            <a:off x="628650" y="3733015"/>
            <a:ext cx="7886700" cy="497168"/>
          </a:xfrm>
        </p:spPr>
        <p:txBody>
          <a:bodyPr>
            <a:normAutofit/>
          </a:bodyPr>
          <a:lstStyle>
            <a:lvl1pPr marL="0" indent="0">
              <a:buNone/>
              <a:defRPr sz="1500" b="1" i="1">
                <a:solidFill>
                  <a:srgbClr val="0066A1"/>
                </a:solidFill>
              </a:defRPr>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27891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Bullets,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a:t>Topic</a:t>
            </a:r>
          </a:p>
        </p:txBody>
      </p:sp>
      <p:sp>
        <p:nvSpPr>
          <p:cNvPr id="13" name="Text Placeholder 13"/>
          <p:cNvSpPr>
            <a:spLocks noGrp="1"/>
          </p:cNvSpPr>
          <p:nvPr>
            <p:ph type="body" sz="quarter" idx="13"/>
          </p:nvPr>
        </p:nvSpPr>
        <p:spPr>
          <a:xfrm>
            <a:off x="628650" y="3004794"/>
            <a:ext cx="3886200" cy="1208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1369219"/>
            <a:ext cx="7886700" cy="1556426"/>
          </a:xfrm>
        </p:spPr>
        <p:txBody>
          <a:bodyPr numCol="2" spcCol="274320">
            <a:norm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a:t>
            </a:r>
          </a:p>
        </p:txBody>
      </p:sp>
      <p:sp>
        <p:nvSpPr>
          <p:cNvPr id="3" name="Picture Placeholder 2"/>
          <p:cNvSpPr>
            <a:spLocks noGrp="1"/>
          </p:cNvSpPr>
          <p:nvPr>
            <p:ph type="pic" sz="quarter" idx="15" hasCustomPrompt="1"/>
          </p:nvPr>
        </p:nvSpPr>
        <p:spPr>
          <a:xfrm>
            <a:off x="4629150" y="3004793"/>
            <a:ext cx="3886200" cy="1208829"/>
          </a:xfrm>
        </p:spPr>
        <p:txBody>
          <a:bodyPr>
            <a:normAutofit/>
          </a:bodyPr>
          <a:lstStyle>
            <a:lvl1pPr marL="0" indent="0">
              <a:buNone/>
              <a:defRPr sz="900" i="1" baseline="0"/>
            </a:lvl1pPr>
          </a:lstStyle>
          <a:p>
            <a:r>
              <a:rPr lang="en-US" dirty="0"/>
              <a:t>Insert Photo</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662224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s and Imag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a:t>Topic</a:t>
            </a:r>
          </a:p>
        </p:txBody>
      </p:sp>
      <p:sp>
        <p:nvSpPr>
          <p:cNvPr id="13" name="Text Placeholder 13"/>
          <p:cNvSpPr>
            <a:spLocks noGrp="1"/>
          </p:cNvSpPr>
          <p:nvPr>
            <p:ph type="body" sz="quarter" idx="13"/>
          </p:nvPr>
        </p:nvSpPr>
        <p:spPr>
          <a:xfrm>
            <a:off x="628650" y="1369218"/>
            <a:ext cx="4970872" cy="21658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3535051"/>
            <a:ext cx="4970872" cy="678571"/>
          </a:xfrm>
        </p:spPr>
        <p:txBody>
          <a:bodyPr>
            <a:normAutofit/>
          </a:bodyPr>
          <a:lstStyle>
            <a:lvl1pPr marL="0" indent="0">
              <a:buNone/>
              <a:defRPr sz="1500" b="1">
                <a:solidFill>
                  <a:srgbClr val="0066A1"/>
                </a:solidFill>
              </a:defRPr>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a:t>
            </a:r>
          </a:p>
        </p:txBody>
      </p:sp>
      <p:sp>
        <p:nvSpPr>
          <p:cNvPr id="3" name="Picture Placeholder 2"/>
          <p:cNvSpPr>
            <a:spLocks noGrp="1"/>
          </p:cNvSpPr>
          <p:nvPr>
            <p:ph type="pic" sz="quarter" idx="15" hasCustomPrompt="1"/>
          </p:nvPr>
        </p:nvSpPr>
        <p:spPr>
          <a:xfrm>
            <a:off x="5712643" y="1369219"/>
            <a:ext cx="2802707" cy="2844404"/>
          </a:xfrm>
        </p:spPr>
        <p:txBody>
          <a:bodyPr>
            <a:normAutofit/>
          </a:bodyPr>
          <a:lstStyle>
            <a:lvl1pPr marL="0" indent="0">
              <a:buNone/>
              <a:defRPr sz="900" i="1" baseline="0"/>
            </a:lvl1pPr>
          </a:lstStyle>
          <a:p>
            <a:r>
              <a:rPr lang="en-US" dirty="0"/>
              <a:t>Insert Photo</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810110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Slide Opt 1 - Editabl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sp>
        <p:nvSpPr>
          <p:cNvPr id="20" name="Picture Placeholder 49"/>
          <p:cNvSpPr>
            <a:spLocks noGrp="1"/>
          </p:cNvSpPr>
          <p:nvPr>
            <p:ph type="pic" sz="quarter" idx="13" hasCustomPrompt="1"/>
          </p:nvPr>
        </p:nvSpPr>
        <p:spPr>
          <a:xfrm>
            <a:off x="0" y="652552"/>
            <a:ext cx="1828800" cy="1828800"/>
          </a:xfrm>
          <a:blipFill>
            <a:blip r:embed="rId3"/>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INSERT</a:t>
            </a:r>
            <a:br>
              <a:rPr lang="en-US" dirty="0"/>
            </a:br>
            <a:r>
              <a:rPr lang="en-US" dirty="0"/>
              <a:t> IMAGE </a:t>
            </a:r>
          </a:p>
        </p:txBody>
      </p:sp>
      <p:sp>
        <p:nvSpPr>
          <p:cNvPr id="21" name="Picture Placeholder 49"/>
          <p:cNvSpPr>
            <a:spLocks noGrp="1"/>
          </p:cNvSpPr>
          <p:nvPr>
            <p:ph type="pic" sz="quarter" idx="14" hasCustomPrompt="1"/>
          </p:nvPr>
        </p:nvSpPr>
        <p:spPr>
          <a:xfrm>
            <a:off x="1828800" y="652552"/>
            <a:ext cx="1828800" cy="1828800"/>
          </a:xfrm>
          <a:blipFill>
            <a:blip r:embed="rId4"/>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2" name="Picture Placeholder 49"/>
          <p:cNvSpPr>
            <a:spLocks noGrp="1"/>
          </p:cNvSpPr>
          <p:nvPr>
            <p:ph type="pic" sz="quarter" idx="15" hasCustomPrompt="1"/>
          </p:nvPr>
        </p:nvSpPr>
        <p:spPr>
          <a:xfrm>
            <a:off x="3657600" y="652552"/>
            <a:ext cx="1828800" cy="1828800"/>
          </a:xfrm>
          <a:blipFill>
            <a:blip r:embed="rId5"/>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3" name="Picture Placeholder 49"/>
          <p:cNvSpPr>
            <a:spLocks noGrp="1"/>
          </p:cNvSpPr>
          <p:nvPr>
            <p:ph type="pic" sz="quarter" idx="16" hasCustomPrompt="1"/>
          </p:nvPr>
        </p:nvSpPr>
        <p:spPr>
          <a:xfrm>
            <a:off x="5486400" y="652552"/>
            <a:ext cx="1828800" cy="1828800"/>
          </a:xfrm>
          <a:blipFill>
            <a:blip r:embed="rId6"/>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4" name="Picture Placeholder 49"/>
          <p:cNvSpPr>
            <a:spLocks noGrp="1"/>
          </p:cNvSpPr>
          <p:nvPr>
            <p:ph type="pic" sz="quarter" idx="17" hasCustomPrompt="1"/>
          </p:nvPr>
        </p:nvSpPr>
        <p:spPr>
          <a:xfrm>
            <a:off x="7315200" y="652552"/>
            <a:ext cx="1828800" cy="1828800"/>
          </a:xfrm>
          <a:blipFill>
            <a:blip r:embed="rId7"/>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a:t>
            </a:r>
          </a:p>
        </p:txBody>
      </p:sp>
      <p:sp>
        <p:nvSpPr>
          <p:cNvPr id="25" name="Title 1"/>
          <p:cNvSpPr>
            <a:spLocks noGrp="1"/>
          </p:cNvSpPr>
          <p:nvPr>
            <p:ph type="ctrTitle" hasCustomPrompt="1"/>
          </p:nvPr>
        </p:nvSpPr>
        <p:spPr>
          <a:xfrm>
            <a:off x="685800" y="3138060"/>
            <a:ext cx="7772400" cy="522983"/>
          </a:xfrm>
        </p:spPr>
        <p:txBody>
          <a:bodyPr anchor="b">
            <a:normAutofit/>
          </a:bodyPr>
          <a:lstStyle>
            <a:lvl1pPr algn="l">
              <a:defRPr sz="3300" i="0">
                <a:solidFill>
                  <a:srgbClr val="0066A1"/>
                </a:solidFill>
              </a:defRPr>
            </a:lvl1pPr>
          </a:lstStyle>
          <a:p>
            <a:r>
              <a:rPr lang="en-US" dirty="0"/>
              <a:t>Presentation Title</a:t>
            </a:r>
          </a:p>
        </p:txBody>
      </p:sp>
      <p:sp>
        <p:nvSpPr>
          <p:cNvPr id="26" name="Subtitle 2"/>
          <p:cNvSpPr>
            <a:spLocks noGrp="1"/>
          </p:cNvSpPr>
          <p:nvPr>
            <p:ph type="subTitle" idx="1" hasCustomPrompt="1"/>
          </p:nvPr>
        </p:nvSpPr>
        <p:spPr>
          <a:xfrm>
            <a:off x="685800" y="3730100"/>
            <a:ext cx="7772400" cy="956810"/>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a:t>
            </a:r>
          </a:p>
        </p:txBody>
      </p:sp>
      <p:pic>
        <p:nvPicPr>
          <p:cNvPr id="14" name="Picture 13">
            <a:extLst>
              <a:ext uri="{FF2B5EF4-FFF2-40B4-BE49-F238E27FC236}">
                <a16:creationId xmlns:a16="http://schemas.microsoft.com/office/drawing/2014/main" id="{558B1C9B-6FB7-5C45-8CDC-E3ED2B72F25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613960" y="4131398"/>
            <a:ext cx="1221339" cy="681678"/>
          </a:xfrm>
          <a:prstGeom prst="rect">
            <a:avLst/>
          </a:prstGeom>
        </p:spPr>
      </p:pic>
      <p:sp>
        <p:nvSpPr>
          <p:cNvPr id="17" name="TextBox 16">
            <a:extLst>
              <a:ext uri="{FF2B5EF4-FFF2-40B4-BE49-F238E27FC236}">
                <a16:creationId xmlns:a16="http://schemas.microsoft.com/office/drawing/2014/main" id="{0BD764F4-5BAE-324B-80B5-FDAEFED99D34}"/>
              </a:ext>
            </a:extLst>
          </p:cNvPr>
          <p:cNvSpPr txBox="1"/>
          <p:nvPr userDrawn="1"/>
        </p:nvSpPr>
        <p:spPr>
          <a:xfrm>
            <a:off x="685392" y="4654044"/>
            <a:ext cx="662361" cy="261610"/>
          </a:xfrm>
          <a:prstGeom prst="rect">
            <a:avLst/>
          </a:prstGeom>
          <a:noFill/>
        </p:spPr>
        <p:txBody>
          <a:bodyPr wrap="none" rtlCol="0">
            <a:spAutoFit/>
          </a:bodyPr>
          <a:lstStyle/>
          <a:p>
            <a:r>
              <a:rPr lang="en-US" sz="1100" b="1" dirty="0" err="1">
                <a:solidFill>
                  <a:srgbClr val="0066A1"/>
                </a:solidFill>
                <a:latin typeface="Calibri" panose="020F0502020204030204" pitchFamily="34" charset="0"/>
                <a:cs typeface="Calibri" panose="020F0502020204030204" pitchFamily="34" charset="0"/>
              </a:rPr>
              <a:t>ieee.org</a:t>
            </a:r>
            <a:endParaRPr lang="en-US" sz="1100" b="1" dirty="0">
              <a:solidFill>
                <a:srgbClr val="0066A1"/>
              </a:solidFill>
              <a:latin typeface="Calibri" panose="020F0502020204030204" pitchFamily="34" charset="0"/>
              <a:cs typeface="Calibri" panose="020F0502020204030204" pitchFamily="34" charset="0"/>
            </a:endParaRPr>
          </a:p>
        </p:txBody>
      </p:sp>
      <p:pic>
        <p:nvPicPr>
          <p:cNvPr id="18" name="Picture 17" descr="A picture containing dark&#10;&#10;Description automatically generated">
            <a:extLst>
              <a:ext uri="{FF2B5EF4-FFF2-40B4-BE49-F238E27FC236}">
                <a16:creationId xmlns:a16="http://schemas.microsoft.com/office/drawing/2014/main" id="{E92756BF-AA0C-A844-AB5F-A73B94A12DD2}"/>
              </a:ext>
            </a:extLst>
          </p:cNvPr>
          <p:cNvPicPr>
            <a:picLocks noChangeAspect="1"/>
          </p:cNvPicPr>
          <p:nvPr userDrawn="1"/>
        </p:nvPicPr>
        <p:blipFill>
          <a:blip r:embed="rId9"/>
          <a:stretch>
            <a:fillRect/>
          </a:stretch>
        </p:blipFill>
        <p:spPr>
          <a:xfrm>
            <a:off x="-346079" y="-369775"/>
            <a:ext cx="9836157" cy="1321654"/>
          </a:xfrm>
          <a:prstGeom prst="rect">
            <a:avLst/>
          </a:prstGeom>
        </p:spPr>
      </p:pic>
      <p:pic>
        <p:nvPicPr>
          <p:cNvPr id="19" name="Picture 18" descr="A picture containing dark&#10;&#10;Description automatically generated">
            <a:extLst>
              <a:ext uri="{FF2B5EF4-FFF2-40B4-BE49-F238E27FC236}">
                <a16:creationId xmlns:a16="http://schemas.microsoft.com/office/drawing/2014/main" id="{1100046A-11F2-5A43-A9A3-75FE29DA5580}"/>
              </a:ext>
            </a:extLst>
          </p:cNvPr>
          <p:cNvPicPr>
            <a:picLocks noChangeAspect="1"/>
          </p:cNvPicPr>
          <p:nvPr userDrawn="1"/>
        </p:nvPicPr>
        <p:blipFill>
          <a:blip r:embed="rId9"/>
          <a:stretch>
            <a:fillRect/>
          </a:stretch>
        </p:blipFill>
        <p:spPr>
          <a:xfrm rot="10800000">
            <a:off x="-351904" y="4179832"/>
            <a:ext cx="9836157" cy="1321654"/>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8C828F-352A-4690-BD43-9A7930D3BA55}"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CB599-E730-4C3D-B8F0-FF6B0641549D}" type="slidenum">
              <a:rPr lang="en-US" smtClean="0"/>
              <a:t>‹#›</a:t>
            </a:fld>
            <a:endParaRPr lang="en-US"/>
          </a:p>
        </p:txBody>
      </p:sp>
    </p:spTree>
    <p:extLst>
      <p:ext uri="{BB962C8B-B14F-4D97-AF65-F5344CB8AC3E}">
        <p14:creationId xmlns:p14="http://schemas.microsoft.com/office/powerpoint/2010/main" val="3393978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Title Slide Opt 2 - Fixed">
    <p:spTree>
      <p:nvGrpSpPr>
        <p:cNvPr id="1" name=""/>
        <p:cNvGrpSpPr/>
        <p:nvPr/>
      </p:nvGrpSpPr>
      <p:grpSpPr>
        <a:xfrm>
          <a:off x="0" y="0"/>
          <a:ext cx="0" cy="0"/>
          <a:chOff x="0" y="0"/>
          <a:chExt cx="0" cy="0"/>
        </a:xfrm>
      </p:grpSpPr>
      <p:pic>
        <p:nvPicPr>
          <p:cNvPr id="28" name="Picture 27"/>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10601" t="25000"/>
          <a:stretch/>
        </p:blipFill>
        <p:spPr>
          <a:xfrm rot="10800000" flipH="1">
            <a:off x="-2794" y="-3"/>
            <a:ext cx="9146794" cy="5143501"/>
          </a:xfrm>
          <a:prstGeom prst="rect">
            <a:avLst/>
          </a:prstGeom>
        </p:spPr>
      </p:pic>
      <p:sp>
        <p:nvSpPr>
          <p:cNvPr id="2" name="Title 1"/>
          <p:cNvSpPr>
            <a:spLocks noGrp="1"/>
          </p:cNvSpPr>
          <p:nvPr>
            <p:ph type="title" hasCustomPrompt="1"/>
          </p:nvPr>
        </p:nvSpPr>
        <p:spPr>
          <a:xfrm>
            <a:off x="623888" y="2447123"/>
            <a:ext cx="7886700" cy="620819"/>
          </a:xfrm>
        </p:spPr>
        <p:txBody>
          <a:bodyPr anchor="b">
            <a:normAutofit/>
          </a:bodyPr>
          <a:lstStyle>
            <a:lvl1pPr>
              <a:defRPr sz="3300" i="0" baseline="0"/>
            </a:lvl1pPr>
          </a:lstStyle>
          <a:p>
            <a:r>
              <a:rPr lang="en-US" dirty="0"/>
              <a:t>Presentation Title</a:t>
            </a:r>
          </a:p>
        </p:txBody>
      </p:sp>
      <p:sp>
        <p:nvSpPr>
          <p:cNvPr id="3" name="Text Placeholder 2"/>
          <p:cNvSpPr>
            <a:spLocks noGrp="1"/>
          </p:cNvSpPr>
          <p:nvPr>
            <p:ph type="body" idx="1" hasCustomPrompt="1"/>
          </p:nvPr>
        </p:nvSpPr>
        <p:spPr>
          <a:xfrm>
            <a:off x="623888" y="3088183"/>
            <a:ext cx="7886700" cy="504338"/>
          </a:xfrm>
        </p:spPr>
        <p:txBody>
          <a:bodyPr>
            <a:normAutofit/>
          </a:bodyPr>
          <a:lstStyle>
            <a:lvl1pPr marL="0" indent="0">
              <a:buNone/>
              <a:defRPr sz="2100" b="1" i="1">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a:t>
            </a:r>
          </a:p>
        </p:txBody>
      </p:sp>
      <p:sp>
        <p:nvSpPr>
          <p:cNvPr id="7" name="Slide Number Placeholder 6"/>
          <p:cNvSpPr>
            <a:spLocks noGrp="1"/>
          </p:cNvSpPr>
          <p:nvPr>
            <p:ph type="sldNum" sz="quarter" idx="14"/>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4" name="Picture 13">
            <a:extLst>
              <a:ext uri="{FF2B5EF4-FFF2-40B4-BE49-F238E27FC236}">
                <a16:creationId xmlns:a16="http://schemas.microsoft.com/office/drawing/2014/main" id="{84B4CB9E-60DF-3748-9391-48F5E0164A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9694" y="4502874"/>
            <a:ext cx="851311" cy="248583"/>
          </a:xfrm>
          <a:prstGeom prst="rect">
            <a:avLst/>
          </a:prstGeom>
        </p:spPr>
      </p:pic>
      <p:pic>
        <p:nvPicPr>
          <p:cNvPr id="23" name="Picture 22" descr="A person holding a tablet&#10;&#10;Description automatically generated with medium confidence">
            <a:extLst>
              <a:ext uri="{FF2B5EF4-FFF2-40B4-BE49-F238E27FC236}">
                <a16:creationId xmlns:a16="http://schemas.microsoft.com/office/drawing/2014/main" id="{F28F7240-542E-E14E-B105-DD9957779C0A}"/>
              </a:ext>
            </a:extLst>
          </p:cNvPr>
          <p:cNvPicPr>
            <a:picLocks noChangeAspect="1"/>
          </p:cNvPicPr>
          <p:nvPr userDrawn="1"/>
        </p:nvPicPr>
        <p:blipFill>
          <a:blip r:embed="rId4"/>
          <a:stretch>
            <a:fillRect/>
          </a:stretch>
        </p:blipFill>
        <p:spPr>
          <a:xfrm>
            <a:off x="6772123" y="891468"/>
            <a:ext cx="1151164" cy="1151164"/>
          </a:xfrm>
          <a:prstGeom prst="ellipse">
            <a:avLst/>
          </a:prstGeom>
          <a:ln w="19050">
            <a:solidFill>
              <a:schemeClr val="bg1"/>
            </a:solidFill>
          </a:ln>
        </p:spPr>
      </p:pic>
      <p:pic>
        <p:nvPicPr>
          <p:cNvPr id="24" name="Picture 23" descr="A picture containing person, indoor&#10;&#10;Description automatically generated">
            <a:extLst>
              <a:ext uri="{FF2B5EF4-FFF2-40B4-BE49-F238E27FC236}">
                <a16:creationId xmlns:a16="http://schemas.microsoft.com/office/drawing/2014/main" id="{9F688BAC-4973-5A42-9901-27588A73DB71}"/>
              </a:ext>
            </a:extLst>
          </p:cNvPr>
          <p:cNvPicPr>
            <a:picLocks noChangeAspect="1"/>
          </p:cNvPicPr>
          <p:nvPr userDrawn="1"/>
        </p:nvPicPr>
        <p:blipFill>
          <a:blip r:embed="rId5"/>
          <a:stretch>
            <a:fillRect/>
          </a:stretch>
        </p:blipFill>
        <p:spPr>
          <a:xfrm>
            <a:off x="7966177" y="454131"/>
            <a:ext cx="749808" cy="749808"/>
          </a:xfrm>
          <a:prstGeom prst="ellipse">
            <a:avLst/>
          </a:prstGeom>
          <a:ln w="19050">
            <a:solidFill>
              <a:schemeClr val="bg1"/>
            </a:solidFill>
          </a:ln>
        </p:spPr>
      </p:pic>
      <p:pic>
        <p:nvPicPr>
          <p:cNvPr id="25" name="Picture 24" descr="A picture containing grass, sky, outdoor, day&#10;&#10;Description automatically generated">
            <a:extLst>
              <a:ext uri="{FF2B5EF4-FFF2-40B4-BE49-F238E27FC236}">
                <a16:creationId xmlns:a16="http://schemas.microsoft.com/office/drawing/2014/main" id="{3F934D9D-F3DB-9D42-88D0-0DF5187277B8}"/>
              </a:ext>
            </a:extLst>
          </p:cNvPr>
          <p:cNvPicPr>
            <a:picLocks noChangeAspect="1"/>
          </p:cNvPicPr>
          <p:nvPr userDrawn="1"/>
        </p:nvPicPr>
        <p:blipFill>
          <a:blip r:embed="rId6"/>
          <a:stretch>
            <a:fillRect/>
          </a:stretch>
        </p:blipFill>
        <p:spPr>
          <a:xfrm>
            <a:off x="7572952" y="2174020"/>
            <a:ext cx="1724396" cy="1724396"/>
          </a:xfrm>
          <a:prstGeom prst="ellipse">
            <a:avLst/>
          </a:prstGeom>
          <a:ln w="19050">
            <a:solidFill>
              <a:schemeClr val="bg1"/>
            </a:solidFill>
          </a:ln>
        </p:spPr>
      </p:pic>
      <p:sp>
        <p:nvSpPr>
          <p:cNvPr id="26" name="TextBox 25">
            <a:extLst>
              <a:ext uri="{FF2B5EF4-FFF2-40B4-BE49-F238E27FC236}">
                <a16:creationId xmlns:a16="http://schemas.microsoft.com/office/drawing/2014/main" id="{DB24A2CA-3767-394F-80C8-B17C68C46AAF}"/>
              </a:ext>
            </a:extLst>
          </p:cNvPr>
          <p:cNvSpPr txBox="1"/>
          <p:nvPr userDrawn="1"/>
        </p:nvSpPr>
        <p:spPr>
          <a:xfrm>
            <a:off x="617449" y="4654043"/>
            <a:ext cx="662361" cy="261610"/>
          </a:xfrm>
          <a:prstGeom prst="rect">
            <a:avLst/>
          </a:prstGeom>
          <a:noFill/>
        </p:spPr>
        <p:txBody>
          <a:bodyPr wrap="none" rtlCol="0">
            <a:spAutoFit/>
          </a:bodyPr>
          <a:lstStyle/>
          <a:p>
            <a:r>
              <a:rPr lang="en-US" sz="1100" b="1" dirty="0" err="1">
                <a:solidFill>
                  <a:srgbClr val="0066A1"/>
                </a:solidFill>
                <a:latin typeface="Calibri" panose="020F0502020204030204" pitchFamily="34" charset="0"/>
                <a:cs typeface="Calibri" panose="020F0502020204030204" pitchFamily="34" charset="0"/>
              </a:rPr>
              <a:t>ieee.org</a:t>
            </a:r>
            <a:endParaRPr lang="en-US" sz="1100" b="1" dirty="0">
              <a:solidFill>
                <a:srgbClr val="0066A1"/>
              </a:solidFill>
              <a:latin typeface="Calibri" panose="020F0502020204030204" pitchFamily="34" charset="0"/>
              <a:cs typeface="Calibri" panose="020F0502020204030204" pitchFamily="34" charset="0"/>
            </a:endParaRPr>
          </a:p>
        </p:txBody>
      </p:sp>
      <p:pic>
        <p:nvPicPr>
          <p:cNvPr id="17" name="Picture 16" descr="A picture containing dark&#10;&#10;Description automatically generated">
            <a:extLst>
              <a:ext uri="{FF2B5EF4-FFF2-40B4-BE49-F238E27FC236}">
                <a16:creationId xmlns:a16="http://schemas.microsoft.com/office/drawing/2014/main" id="{EAE57FF4-84AD-DC49-8207-03DF3C42299B}"/>
              </a:ext>
            </a:extLst>
          </p:cNvPr>
          <p:cNvPicPr>
            <a:picLocks noChangeAspect="1"/>
          </p:cNvPicPr>
          <p:nvPr userDrawn="1"/>
        </p:nvPicPr>
        <p:blipFill>
          <a:blip r:embed="rId7"/>
          <a:stretch>
            <a:fillRect/>
          </a:stretch>
        </p:blipFill>
        <p:spPr>
          <a:xfrm>
            <a:off x="-346079" y="-369775"/>
            <a:ext cx="9836157" cy="1321654"/>
          </a:xfrm>
          <a:prstGeom prst="rect">
            <a:avLst/>
          </a:prstGeom>
        </p:spPr>
      </p:pic>
      <p:pic>
        <p:nvPicPr>
          <p:cNvPr id="18" name="Picture 17" descr="A picture containing dark&#10;&#10;Description automatically generated">
            <a:extLst>
              <a:ext uri="{FF2B5EF4-FFF2-40B4-BE49-F238E27FC236}">
                <a16:creationId xmlns:a16="http://schemas.microsoft.com/office/drawing/2014/main" id="{604F84A5-01ED-3B41-9991-35DC50287C81}"/>
              </a:ext>
            </a:extLst>
          </p:cNvPr>
          <p:cNvPicPr>
            <a:picLocks noChangeAspect="1"/>
          </p:cNvPicPr>
          <p:nvPr userDrawn="1"/>
        </p:nvPicPr>
        <p:blipFill>
          <a:blip r:embed="rId7"/>
          <a:stretch>
            <a:fillRect/>
          </a:stretch>
        </p:blipFill>
        <p:spPr>
          <a:xfrm rot="10800000">
            <a:off x="-351904" y="4179832"/>
            <a:ext cx="9836157" cy="1321654"/>
          </a:xfrm>
          <a:prstGeom prst="rect">
            <a:avLst/>
          </a:prstGeom>
        </p:spPr>
      </p:pic>
      <p:pic>
        <p:nvPicPr>
          <p:cNvPr id="5" name="Picture 4" descr="A picture containing sky, outdoor, person, person&#10;&#10;Description automatically generated">
            <a:extLst>
              <a:ext uri="{FF2B5EF4-FFF2-40B4-BE49-F238E27FC236}">
                <a16:creationId xmlns:a16="http://schemas.microsoft.com/office/drawing/2014/main" id="{78B8FBFC-8382-4E4F-9A24-D2782D5F80A4}"/>
              </a:ext>
            </a:extLst>
          </p:cNvPr>
          <p:cNvPicPr>
            <a:picLocks noChangeAspect="1"/>
          </p:cNvPicPr>
          <p:nvPr userDrawn="1"/>
        </p:nvPicPr>
        <p:blipFill>
          <a:blip r:embed="rId8"/>
          <a:stretch>
            <a:fillRect/>
          </a:stretch>
        </p:blipFill>
        <p:spPr>
          <a:xfrm>
            <a:off x="-476314" y="-443433"/>
            <a:ext cx="2706624" cy="2706624"/>
          </a:xfrm>
          <a:prstGeom prst="ellipse">
            <a:avLst/>
          </a:prstGeom>
          <a:ln w="19050">
            <a:solidFill>
              <a:schemeClr val="bg1"/>
            </a:solidFill>
          </a:ln>
        </p:spPr>
      </p:pic>
    </p:spTree>
    <p:extLst>
      <p:ext uri="{BB962C8B-B14F-4D97-AF65-F5344CB8AC3E}">
        <p14:creationId xmlns:p14="http://schemas.microsoft.com/office/powerpoint/2010/main" val="142493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Title Slide Opt 2 - Editable">
    <p:spTree>
      <p:nvGrpSpPr>
        <p:cNvPr id="1" name=""/>
        <p:cNvGrpSpPr/>
        <p:nvPr/>
      </p:nvGrpSpPr>
      <p:grpSpPr>
        <a:xfrm>
          <a:off x="0" y="0"/>
          <a:ext cx="0" cy="0"/>
          <a:chOff x="0" y="0"/>
          <a:chExt cx="0" cy="0"/>
        </a:xfrm>
      </p:grpSpPr>
      <p:pic>
        <p:nvPicPr>
          <p:cNvPr id="28" name="Picture 27"/>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10601" t="25000"/>
          <a:stretch/>
        </p:blipFill>
        <p:spPr>
          <a:xfrm rot="10800000" flipH="1">
            <a:off x="-2794" y="-3"/>
            <a:ext cx="9146794" cy="5143501"/>
          </a:xfrm>
          <a:prstGeom prst="rect">
            <a:avLst/>
          </a:prstGeom>
        </p:spPr>
      </p:pic>
      <p:sp>
        <p:nvSpPr>
          <p:cNvPr id="2" name="Title 1"/>
          <p:cNvSpPr>
            <a:spLocks noGrp="1"/>
          </p:cNvSpPr>
          <p:nvPr>
            <p:ph type="title" hasCustomPrompt="1"/>
          </p:nvPr>
        </p:nvSpPr>
        <p:spPr>
          <a:xfrm>
            <a:off x="623888" y="2447123"/>
            <a:ext cx="7886700" cy="620819"/>
          </a:xfrm>
        </p:spPr>
        <p:txBody>
          <a:bodyPr anchor="b">
            <a:normAutofit/>
          </a:bodyPr>
          <a:lstStyle>
            <a:lvl1pPr>
              <a:defRPr sz="3300" i="0" baseline="0"/>
            </a:lvl1pPr>
          </a:lstStyle>
          <a:p>
            <a:r>
              <a:rPr lang="en-US" dirty="0"/>
              <a:t>Presentation Title</a:t>
            </a:r>
          </a:p>
        </p:txBody>
      </p:sp>
      <p:sp>
        <p:nvSpPr>
          <p:cNvPr id="3" name="Text Placeholder 2"/>
          <p:cNvSpPr>
            <a:spLocks noGrp="1"/>
          </p:cNvSpPr>
          <p:nvPr>
            <p:ph type="body" idx="1" hasCustomPrompt="1"/>
          </p:nvPr>
        </p:nvSpPr>
        <p:spPr>
          <a:xfrm>
            <a:off x="623888" y="3088183"/>
            <a:ext cx="7886700" cy="504338"/>
          </a:xfrm>
        </p:spPr>
        <p:txBody>
          <a:bodyPr>
            <a:normAutofit/>
          </a:bodyPr>
          <a:lstStyle>
            <a:lvl1pPr marL="0" indent="0">
              <a:buNone/>
              <a:defRPr sz="2100" b="1" i="1">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a:t>
            </a:r>
          </a:p>
        </p:txBody>
      </p:sp>
      <p:sp>
        <p:nvSpPr>
          <p:cNvPr id="7" name="Slide Number Placeholder 6"/>
          <p:cNvSpPr>
            <a:spLocks noGrp="1"/>
          </p:cNvSpPr>
          <p:nvPr>
            <p:ph type="sldNum" sz="quarter" idx="14"/>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4" name="Picture 13">
            <a:extLst>
              <a:ext uri="{FF2B5EF4-FFF2-40B4-BE49-F238E27FC236}">
                <a16:creationId xmlns:a16="http://schemas.microsoft.com/office/drawing/2014/main" id="{84B4CB9E-60DF-3748-9391-48F5E0164A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9694" y="4502874"/>
            <a:ext cx="851311" cy="248583"/>
          </a:xfrm>
          <a:prstGeom prst="rect">
            <a:avLst/>
          </a:prstGeom>
        </p:spPr>
      </p:pic>
      <p:sp>
        <p:nvSpPr>
          <p:cNvPr id="20" name="Picture Placeholder 49">
            <a:extLst>
              <a:ext uri="{FF2B5EF4-FFF2-40B4-BE49-F238E27FC236}">
                <a16:creationId xmlns:a16="http://schemas.microsoft.com/office/drawing/2014/main" id="{A0E0C358-90C6-5849-B09F-C6E02A42F7DC}"/>
              </a:ext>
            </a:extLst>
          </p:cNvPr>
          <p:cNvSpPr>
            <a:spLocks noGrp="1"/>
          </p:cNvSpPr>
          <p:nvPr>
            <p:ph type="pic" sz="quarter" idx="17" hasCustomPrompt="1"/>
          </p:nvPr>
        </p:nvSpPr>
        <p:spPr>
          <a:xfrm>
            <a:off x="6772182" y="891468"/>
            <a:ext cx="1151163" cy="1151163"/>
          </a:xfrm>
          <a:prstGeom prst="ellipse">
            <a:avLst/>
          </a:prstGeom>
          <a:blipFill>
            <a:blip r:embed="rId4"/>
            <a:stretch>
              <a:fillRect/>
            </a:stretch>
          </a:blipFill>
          <a:ln w="19050">
            <a:solidFill>
              <a:schemeClr val="bg1"/>
            </a:solidFill>
          </a:ln>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16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1" name="Picture Placeholder 49">
            <a:extLst>
              <a:ext uri="{FF2B5EF4-FFF2-40B4-BE49-F238E27FC236}">
                <a16:creationId xmlns:a16="http://schemas.microsoft.com/office/drawing/2014/main" id="{A9EAC87C-C44A-874E-B19C-2A724B078428}"/>
              </a:ext>
            </a:extLst>
          </p:cNvPr>
          <p:cNvSpPr>
            <a:spLocks noGrp="1"/>
          </p:cNvSpPr>
          <p:nvPr>
            <p:ph type="pic" sz="quarter" idx="18" hasCustomPrompt="1"/>
          </p:nvPr>
        </p:nvSpPr>
        <p:spPr>
          <a:xfrm>
            <a:off x="7966191" y="454131"/>
            <a:ext cx="753517" cy="753517"/>
          </a:xfrm>
          <a:prstGeom prst="ellipse">
            <a:avLst/>
          </a:prstGeom>
          <a:blipFill>
            <a:blip r:embed="rId5"/>
            <a:stretch>
              <a:fillRect/>
            </a:stretch>
          </a:blipFill>
          <a:ln w="19050">
            <a:solidFill>
              <a:schemeClr val="bg1"/>
            </a:solidFill>
          </a:ln>
        </p:spPr>
        <p:txBody>
          <a:bodyPr anchor="ctr">
            <a:no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9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IMAGE </a:t>
            </a:r>
          </a:p>
        </p:txBody>
      </p:sp>
      <p:sp>
        <p:nvSpPr>
          <p:cNvPr id="22" name="Picture Placeholder 49">
            <a:extLst>
              <a:ext uri="{FF2B5EF4-FFF2-40B4-BE49-F238E27FC236}">
                <a16:creationId xmlns:a16="http://schemas.microsoft.com/office/drawing/2014/main" id="{498C6841-CB91-0B4F-BDAD-34BCB663BB05}"/>
              </a:ext>
            </a:extLst>
          </p:cNvPr>
          <p:cNvSpPr>
            <a:spLocks noGrp="1"/>
          </p:cNvSpPr>
          <p:nvPr>
            <p:ph type="pic" sz="quarter" idx="19" hasCustomPrompt="1"/>
          </p:nvPr>
        </p:nvSpPr>
        <p:spPr>
          <a:xfrm>
            <a:off x="7572952" y="2177462"/>
            <a:ext cx="1720954" cy="1720954"/>
          </a:xfrm>
          <a:prstGeom prst="ellipse">
            <a:avLst/>
          </a:prstGeom>
          <a:blipFill>
            <a:blip r:embed="rId6"/>
            <a:stretch>
              <a:fillRect/>
            </a:stretch>
          </a:blipFill>
          <a:ln w="19050">
            <a:solidFill>
              <a:schemeClr val="bg1"/>
            </a:solidFill>
          </a:ln>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4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13" name="TextBox 12">
            <a:extLst>
              <a:ext uri="{FF2B5EF4-FFF2-40B4-BE49-F238E27FC236}">
                <a16:creationId xmlns:a16="http://schemas.microsoft.com/office/drawing/2014/main" id="{AB861301-D528-D54E-9AF3-C5CCCC429BA7}"/>
              </a:ext>
            </a:extLst>
          </p:cNvPr>
          <p:cNvSpPr txBox="1"/>
          <p:nvPr userDrawn="1"/>
        </p:nvSpPr>
        <p:spPr>
          <a:xfrm>
            <a:off x="617449" y="4654043"/>
            <a:ext cx="662361" cy="261610"/>
          </a:xfrm>
          <a:prstGeom prst="rect">
            <a:avLst/>
          </a:prstGeom>
          <a:noFill/>
        </p:spPr>
        <p:txBody>
          <a:bodyPr wrap="none" rtlCol="0">
            <a:spAutoFit/>
          </a:bodyPr>
          <a:lstStyle/>
          <a:p>
            <a:r>
              <a:rPr lang="en-US" sz="1100" b="1" dirty="0" err="1">
                <a:solidFill>
                  <a:srgbClr val="0066A1"/>
                </a:solidFill>
                <a:latin typeface="Calibri" panose="020F0502020204030204" pitchFamily="34" charset="0"/>
                <a:cs typeface="Calibri" panose="020F0502020204030204" pitchFamily="34" charset="0"/>
              </a:rPr>
              <a:t>ieee.org</a:t>
            </a:r>
            <a:endParaRPr lang="en-US" sz="1100" b="1" dirty="0">
              <a:solidFill>
                <a:srgbClr val="0066A1"/>
              </a:solidFill>
              <a:latin typeface="Calibri" panose="020F0502020204030204" pitchFamily="34" charset="0"/>
              <a:cs typeface="Calibri" panose="020F0502020204030204" pitchFamily="34" charset="0"/>
            </a:endParaRPr>
          </a:p>
        </p:txBody>
      </p:sp>
      <p:pic>
        <p:nvPicPr>
          <p:cNvPr id="18" name="Picture 17" descr="A picture containing dark&#10;&#10;Description automatically generated">
            <a:extLst>
              <a:ext uri="{FF2B5EF4-FFF2-40B4-BE49-F238E27FC236}">
                <a16:creationId xmlns:a16="http://schemas.microsoft.com/office/drawing/2014/main" id="{41C44726-E85E-3C4F-9CD7-C5D81304AE36}"/>
              </a:ext>
            </a:extLst>
          </p:cNvPr>
          <p:cNvPicPr>
            <a:picLocks noChangeAspect="1"/>
          </p:cNvPicPr>
          <p:nvPr userDrawn="1"/>
        </p:nvPicPr>
        <p:blipFill>
          <a:blip r:embed="rId7"/>
          <a:stretch>
            <a:fillRect/>
          </a:stretch>
        </p:blipFill>
        <p:spPr>
          <a:xfrm>
            <a:off x="-346079" y="-369775"/>
            <a:ext cx="9836157" cy="1321654"/>
          </a:xfrm>
          <a:prstGeom prst="rect">
            <a:avLst/>
          </a:prstGeom>
        </p:spPr>
      </p:pic>
      <p:pic>
        <p:nvPicPr>
          <p:cNvPr id="19" name="Picture 18" descr="A picture containing dark&#10;&#10;Description automatically generated">
            <a:extLst>
              <a:ext uri="{FF2B5EF4-FFF2-40B4-BE49-F238E27FC236}">
                <a16:creationId xmlns:a16="http://schemas.microsoft.com/office/drawing/2014/main" id="{CB57A1F1-105F-A348-80AF-DB18C65BF74B}"/>
              </a:ext>
            </a:extLst>
          </p:cNvPr>
          <p:cNvPicPr>
            <a:picLocks noChangeAspect="1"/>
          </p:cNvPicPr>
          <p:nvPr userDrawn="1"/>
        </p:nvPicPr>
        <p:blipFill>
          <a:blip r:embed="rId7"/>
          <a:stretch>
            <a:fillRect/>
          </a:stretch>
        </p:blipFill>
        <p:spPr>
          <a:xfrm rot="10800000">
            <a:off x="-351904" y="4179832"/>
            <a:ext cx="9836157" cy="1321654"/>
          </a:xfrm>
          <a:prstGeom prst="rect">
            <a:avLst/>
          </a:prstGeom>
        </p:spPr>
      </p:pic>
      <p:sp>
        <p:nvSpPr>
          <p:cNvPr id="17" name="Picture Placeholder 49">
            <a:extLst>
              <a:ext uri="{FF2B5EF4-FFF2-40B4-BE49-F238E27FC236}">
                <a16:creationId xmlns:a16="http://schemas.microsoft.com/office/drawing/2014/main" id="{821BD880-A41A-004E-A1EC-F253F3489F81}"/>
              </a:ext>
            </a:extLst>
          </p:cNvPr>
          <p:cNvSpPr>
            <a:spLocks noGrp="1"/>
          </p:cNvSpPr>
          <p:nvPr>
            <p:ph type="pic" sz="quarter" idx="16" hasCustomPrompt="1"/>
          </p:nvPr>
        </p:nvSpPr>
        <p:spPr>
          <a:xfrm>
            <a:off x="-476351" y="-445272"/>
            <a:ext cx="2709874" cy="2709874"/>
          </a:xfrm>
          <a:prstGeom prst="ellipse">
            <a:avLst/>
          </a:prstGeom>
          <a:blipFill>
            <a:blip r:embed="rId8"/>
            <a:stretch>
              <a:fillRect/>
            </a:stretch>
          </a:blipFill>
          <a:ln w="19050">
            <a:solidFill>
              <a:schemeClr val="bg1"/>
            </a:solidFill>
          </a:ln>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Tree>
    <p:extLst>
      <p:ext uri="{BB962C8B-B14F-4D97-AF65-F5344CB8AC3E}">
        <p14:creationId xmlns:p14="http://schemas.microsoft.com/office/powerpoint/2010/main" val="839354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Title Slide Opt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a:xfrm>
            <a:off x="623888" y="2447123"/>
            <a:ext cx="7886700" cy="620819"/>
          </a:xfrm>
        </p:spPr>
        <p:txBody>
          <a:bodyPr anchor="b">
            <a:normAutofit/>
          </a:bodyPr>
          <a:lstStyle>
            <a:lvl1pPr>
              <a:defRPr sz="3300" i="0"/>
            </a:lvl1pPr>
          </a:lstStyle>
          <a:p>
            <a:r>
              <a:rPr lang="en-US" dirty="0"/>
              <a:t>Divider Title</a:t>
            </a:r>
          </a:p>
        </p:txBody>
      </p:sp>
      <p:sp>
        <p:nvSpPr>
          <p:cNvPr id="3" name="Text Placeholder 2"/>
          <p:cNvSpPr>
            <a:spLocks noGrp="1"/>
          </p:cNvSpPr>
          <p:nvPr>
            <p:ph type="body" idx="1" hasCustomPrompt="1"/>
          </p:nvPr>
        </p:nvSpPr>
        <p:spPr>
          <a:xfrm>
            <a:off x="623888" y="3088183"/>
            <a:ext cx="7886700" cy="504338"/>
          </a:xfrm>
        </p:spPr>
        <p:txBody>
          <a:bodyPr>
            <a:normAutofit/>
          </a:bodyPr>
          <a:lstStyle>
            <a:lvl1pPr marL="0" indent="0">
              <a:buNone/>
              <a:defRPr sz="2100" b="1" i="1">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a:t>
            </a:r>
          </a:p>
        </p:txBody>
      </p:sp>
      <p:sp>
        <p:nvSpPr>
          <p:cNvPr id="14" name="Slide Number Placeholder 13"/>
          <p:cNvSpPr>
            <a:spLocks noGrp="1"/>
          </p:cNvSpPr>
          <p:nvPr>
            <p:ph type="sldNum" sz="quarter" idx="10"/>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2" name="Picture 11">
            <a:extLst>
              <a:ext uri="{FF2B5EF4-FFF2-40B4-BE49-F238E27FC236}">
                <a16:creationId xmlns:a16="http://schemas.microsoft.com/office/drawing/2014/main" id="{F3EFBEB6-2594-7243-9F6F-C775E747D2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9694" y="4502874"/>
            <a:ext cx="851311" cy="248583"/>
          </a:xfrm>
          <a:prstGeom prst="rect">
            <a:avLst/>
          </a:prstGeom>
        </p:spPr>
      </p:pic>
      <p:sp>
        <p:nvSpPr>
          <p:cNvPr id="10" name="TextBox 9">
            <a:extLst>
              <a:ext uri="{FF2B5EF4-FFF2-40B4-BE49-F238E27FC236}">
                <a16:creationId xmlns:a16="http://schemas.microsoft.com/office/drawing/2014/main" id="{D3B26FE1-5A22-FF48-98B1-348F27A5BCD3}"/>
              </a:ext>
            </a:extLst>
          </p:cNvPr>
          <p:cNvSpPr txBox="1"/>
          <p:nvPr userDrawn="1"/>
        </p:nvSpPr>
        <p:spPr>
          <a:xfrm>
            <a:off x="617449" y="4654043"/>
            <a:ext cx="662361" cy="261610"/>
          </a:xfrm>
          <a:prstGeom prst="rect">
            <a:avLst/>
          </a:prstGeom>
          <a:noFill/>
        </p:spPr>
        <p:txBody>
          <a:bodyPr wrap="none" rtlCol="0">
            <a:spAutoFit/>
          </a:bodyPr>
          <a:lstStyle/>
          <a:p>
            <a:r>
              <a:rPr lang="en-US" sz="1100" b="1" dirty="0" err="1">
                <a:solidFill>
                  <a:srgbClr val="0066A1"/>
                </a:solidFill>
                <a:latin typeface="Calibri" panose="020F0502020204030204" pitchFamily="34" charset="0"/>
                <a:cs typeface="Calibri" panose="020F0502020204030204" pitchFamily="34" charset="0"/>
              </a:rPr>
              <a:t>ieee.org</a:t>
            </a:r>
            <a:endParaRPr lang="en-US" sz="1100" b="1" dirty="0">
              <a:solidFill>
                <a:srgbClr val="0066A1"/>
              </a:solidFill>
              <a:latin typeface="Calibri" panose="020F0502020204030204" pitchFamily="34" charset="0"/>
              <a:cs typeface="Calibri" panose="020F0502020204030204" pitchFamily="34" charset="0"/>
            </a:endParaRPr>
          </a:p>
        </p:txBody>
      </p:sp>
      <p:pic>
        <p:nvPicPr>
          <p:cNvPr id="11" name="Picture 10" descr="A picture containing dark&#10;&#10;Description automatically generated">
            <a:extLst>
              <a:ext uri="{FF2B5EF4-FFF2-40B4-BE49-F238E27FC236}">
                <a16:creationId xmlns:a16="http://schemas.microsoft.com/office/drawing/2014/main" id="{E9F2AB4E-526B-4A4C-A275-C77E6C517B30}"/>
              </a:ext>
            </a:extLst>
          </p:cNvPr>
          <p:cNvPicPr>
            <a:picLocks noChangeAspect="1"/>
          </p:cNvPicPr>
          <p:nvPr userDrawn="1"/>
        </p:nvPicPr>
        <p:blipFill>
          <a:blip r:embed="rId4"/>
          <a:stretch>
            <a:fillRect/>
          </a:stretch>
        </p:blipFill>
        <p:spPr>
          <a:xfrm>
            <a:off x="-346079" y="-369775"/>
            <a:ext cx="9836157" cy="1321654"/>
          </a:xfrm>
          <a:prstGeom prst="rect">
            <a:avLst/>
          </a:prstGeom>
        </p:spPr>
      </p:pic>
      <p:pic>
        <p:nvPicPr>
          <p:cNvPr id="15" name="Picture 14" descr="A picture containing dark&#10;&#10;Description automatically generated">
            <a:extLst>
              <a:ext uri="{FF2B5EF4-FFF2-40B4-BE49-F238E27FC236}">
                <a16:creationId xmlns:a16="http://schemas.microsoft.com/office/drawing/2014/main" id="{93E0E718-8983-BB42-9B15-08569FDF573E}"/>
              </a:ext>
            </a:extLst>
          </p:cNvPr>
          <p:cNvPicPr>
            <a:picLocks noChangeAspect="1"/>
          </p:cNvPicPr>
          <p:nvPr userDrawn="1"/>
        </p:nvPicPr>
        <p:blipFill>
          <a:blip r:embed="rId4"/>
          <a:stretch>
            <a:fillRect/>
          </a:stretch>
        </p:blipFill>
        <p:spPr>
          <a:xfrm rot="10800000">
            <a:off x="-351904" y="4179832"/>
            <a:ext cx="9836157" cy="1321654"/>
          </a:xfrm>
          <a:prstGeom prst="rect">
            <a:avLst/>
          </a:prstGeom>
        </p:spPr>
      </p:pic>
    </p:spTree>
    <p:extLst>
      <p:ext uri="{BB962C8B-B14F-4D97-AF65-F5344CB8AC3E}">
        <p14:creationId xmlns:p14="http://schemas.microsoft.com/office/powerpoint/2010/main" val="423847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Divider Title Slide Opt 2">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10601" t="25000"/>
          <a:stretch/>
        </p:blipFill>
        <p:spPr>
          <a:xfrm rot="10800000" flipH="1">
            <a:off x="0" y="-2"/>
            <a:ext cx="9144000" cy="5143501"/>
          </a:xfrm>
          <a:prstGeom prst="rect">
            <a:avLst/>
          </a:prstGeom>
        </p:spPr>
      </p:pic>
      <p:sp>
        <p:nvSpPr>
          <p:cNvPr id="2" name="Title 1"/>
          <p:cNvSpPr>
            <a:spLocks noGrp="1"/>
          </p:cNvSpPr>
          <p:nvPr>
            <p:ph type="title" hasCustomPrompt="1"/>
          </p:nvPr>
        </p:nvSpPr>
        <p:spPr>
          <a:xfrm>
            <a:off x="623888" y="2447123"/>
            <a:ext cx="7886700" cy="620819"/>
          </a:xfrm>
        </p:spPr>
        <p:txBody>
          <a:bodyPr anchor="b">
            <a:normAutofit/>
          </a:bodyPr>
          <a:lstStyle>
            <a:lvl1pPr>
              <a:defRPr sz="3300" i="0"/>
            </a:lvl1pPr>
          </a:lstStyle>
          <a:p>
            <a:r>
              <a:rPr lang="en-US" dirty="0"/>
              <a:t>Divider Title</a:t>
            </a:r>
          </a:p>
        </p:txBody>
      </p:sp>
      <p:sp>
        <p:nvSpPr>
          <p:cNvPr id="3" name="Text Placeholder 2"/>
          <p:cNvSpPr>
            <a:spLocks noGrp="1"/>
          </p:cNvSpPr>
          <p:nvPr>
            <p:ph type="body" idx="1" hasCustomPrompt="1"/>
          </p:nvPr>
        </p:nvSpPr>
        <p:spPr>
          <a:xfrm>
            <a:off x="623888" y="3088183"/>
            <a:ext cx="7886700" cy="504338"/>
          </a:xfrm>
        </p:spPr>
        <p:txBody>
          <a:bodyPr>
            <a:normAutofit/>
          </a:bodyPr>
          <a:lstStyle>
            <a:lvl1pPr marL="0" indent="0">
              <a:buNone/>
              <a:defRPr sz="2100" b="1" i="1">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a:t>
            </a:r>
          </a:p>
        </p:txBody>
      </p:sp>
      <p:sp>
        <p:nvSpPr>
          <p:cNvPr id="14" name="Slide Number Placeholder 13"/>
          <p:cNvSpPr>
            <a:spLocks noGrp="1"/>
          </p:cNvSpPr>
          <p:nvPr>
            <p:ph type="sldNum" sz="quarter" idx="10"/>
          </p:nvPr>
        </p:nvSpPr>
        <p:spPr/>
        <p:txBody>
          <a:bodyPr/>
          <a:lstStyle/>
          <a:p>
            <a:fld id="{3DD97BEB-BAEF-0344-9D5C-EC73E478698A}" type="slidenum">
              <a:rPr lang="en-US" smtClean="0"/>
              <a:pPr/>
              <a:t>‹#›</a:t>
            </a:fld>
            <a:endParaRPr lang="en-US"/>
          </a:p>
        </p:txBody>
      </p:sp>
      <p:pic>
        <p:nvPicPr>
          <p:cNvPr id="11" name="Picture 10">
            <a:extLst>
              <a:ext uri="{FF2B5EF4-FFF2-40B4-BE49-F238E27FC236}">
                <a16:creationId xmlns:a16="http://schemas.microsoft.com/office/drawing/2014/main" id="{EADE7962-DE4A-1F44-B31F-A9B2F28DD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9694" y="4502874"/>
            <a:ext cx="851311" cy="248583"/>
          </a:xfrm>
          <a:prstGeom prst="rect">
            <a:avLst/>
          </a:prstGeom>
        </p:spPr>
      </p:pic>
      <p:sp>
        <p:nvSpPr>
          <p:cNvPr id="9" name="TextBox 8">
            <a:extLst>
              <a:ext uri="{FF2B5EF4-FFF2-40B4-BE49-F238E27FC236}">
                <a16:creationId xmlns:a16="http://schemas.microsoft.com/office/drawing/2014/main" id="{069A00B9-4FF1-E648-A2F0-A928260AB604}"/>
              </a:ext>
            </a:extLst>
          </p:cNvPr>
          <p:cNvSpPr txBox="1"/>
          <p:nvPr userDrawn="1"/>
        </p:nvSpPr>
        <p:spPr>
          <a:xfrm>
            <a:off x="617449" y="4654043"/>
            <a:ext cx="662361" cy="261610"/>
          </a:xfrm>
          <a:prstGeom prst="rect">
            <a:avLst/>
          </a:prstGeom>
          <a:noFill/>
        </p:spPr>
        <p:txBody>
          <a:bodyPr wrap="none" rtlCol="0">
            <a:spAutoFit/>
          </a:bodyPr>
          <a:lstStyle/>
          <a:p>
            <a:r>
              <a:rPr lang="en-US" sz="1100" b="1" dirty="0" err="1">
                <a:solidFill>
                  <a:srgbClr val="0066A1"/>
                </a:solidFill>
                <a:latin typeface="Calibri" panose="020F0502020204030204" pitchFamily="34" charset="0"/>
                <a:cs typeface="Calibri" panose="020F0502020204030204" pitchFamily="34" charset="0"/>
              </a:rPr>
              <a:t>ieee.org</a:t>
            </a:r>
            <a:endParaRPr lang="en-US" sz="1100" b="1" dirty="0">
              <a:solidFill>
                <a:srgbClr val="0066A1"/>
              </a:solidFill>
              <a:latin typeface="Calibri" panose="020F0502020204030204" pitchFamily="34" charset="0"/>
              <a:cs typeface="Calibri" panose="020F0502020204030204" pitchFamily="34" charset="0"/>
            </a:endParaRPr>
          </a:p>
        </p:txBody>
      </p:sp>
      <p:pic>
        <p:nvPicPr>
          <p:cNvPr id="10" name="Picture 9" descr="A picture containing dark&#10;&#10;Description automatically generated">
            <a:extLst>
              <a:ext uri="{FF2B5EF4-FFF2-40B4-BE49-F238E27FC236}">
                <a16:creationId xmlns:a16="http://schemas.microsoft.com/office/drawing/2014/main" id="{F6618AC8-A1B5-7942-89F7-937C320E70A6}"/>
              </a:ext>
            </a:extLst>
          </p:cNvPr>
          <p:cNvPicPr>
            <a:picLocks noChangeAspect="1"/>
          </p:cNvPicPr>
          <p:nvPr userDrawn="1"/>
        </p:nvPicPr>
        <p:blipFill>
          <a:blip r:embed="rId4"/>
          <a:stretch>
            <a:fillRect/>
          </a:stretch>
        </p:blipFill>
        <p:spPr>
          <a:xfrm>
            <a:off x="-346079" y="-369775"/>
            <a:ext cx="9836157" cy="1321654"/>
          </a:xfrm>
          <a:prstGeom prst="rect">
            <a:avLst/>
          </a:prstGeom>
        </p:spPr>
      </p:pic>
      <p:pic>
        <p:nvPicPr>
          <p:cNvPr id="15" name="Picture 14" descr="A picture containing dark&#10;&#10;Description automatically generated">
            <a:extLst>
              <a:ext uri="{FF2B5EF4-FFF2-40B4-BE49-F238E27FC236}">
                <a16:creationId xmlns:a16="http://schemas.microsoft.com/office/drawing/2014/main" id="{525946F8-AB5C-094F-9872-8E6AFC39F228}"/>
              </a:ext>
            </a:extLst>
          </p:cNvPr>
          <p:cNvPicPr>
            <a:picLocks noChangeAspect="1"/>
          </p:cNvPicPr>
          <p:nvPr userDrawn="1"/>
        </p:nvPicPr>
        <p:blipFill>
          <a:blip r:embed="rId4"/>
          <a:stretch>
            <a:fillRect/>
          </a:stretch>
        </p:blipFill>
        <p:spPr>
          <a:xfrm rot="10800000">
            <a:off x="-351904" y="4179832"/>
            <a:ext cx="9836157" cy="1321654"/>
          </a:xfrm>
          <a:prstGeom prst="rect">
            <a:avLst/>
          </a:prstGeom>
        </p:spPr>
      </p:pic>
    </p:spTree>
    <p:extLst>
      <p:ext uri="{BB962C8B-B14F-4D97-AF65-F5344CB8AC3E}">
        <p14:creationId xmlns:p14="http://schemas.microsoft.com/office/powerpoint/2010/main" val="1982176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628650" y="1369219"/>
            <a:ext cx="7886700" cy="2957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11"/>
          <p:cNvSpPr>
            <a:spLocks noGrp="1"/>
          </p:cNvSpPr>
          <p:nvPr>
            <p:ph type="sldNum" sz="quarter" idx="14"/>
          </p:nvPr>
        </p:nvSpPr>
        <p:spPr/>
        <p:txBody>
          <a:bodyPr/>
          <a:lstStyle/>
          <a:p>
            <a:fld id="{3DD97BEB-BAEF-0344-9D5C-EC73E478698A}" type="slidenum">
              <a:rPr lang="en-US" smtClean="0"/>
              <a:pPr/>
              <a:t>‹#›</a:t>
            </a:fld>
            <a:endParaRPr lang="en-US"/>
          </a:p>
        </p:txBody>
      </p:sp>
      <p:sp>
        <p:nvSpPr>
          <p:cNvPr id="4" name="Text Placeholder 3"/>
          <p:cNvSpPr>
            <a:spLocks noGrp="1"/>
          </p:cNvSpPr>
          <p:nvPr>
            <p:ph type="body" sz="quarter" idx="15" hasCustomPrompt="1"/>
          </p:nvPr>
        </p:nvSpPr>
        <p:spPr>
          <a:xfrm>
            <a:off x="628650" y="829648"/>
            <a:ext cx="7886700" cy="267632"/>
          </a:xfrm>
        </p:spPr>
        <p:txBody>
          <a:bodyPr>
            <a:norm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85341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4" name="Text Placeholder 13"/>
          <p:cNvSpPr>
            <a:spLocks noGrp="1"/>
          </p:cNvSpPr>
          <p:nvPr>
            <p:ph type="body" sz="quarter" idx="13"/>
          </p:nvPr>
        </p:nvSpPr>
        <p:spPr>
          <a:xfrm>
            <a:off x="628650" y="1369219"/>
            <a:ext cx="3886200" cy="284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3"/>
          <p:cNvSpPr>
            <a:spLocks noGrp="1"/>
          </p:cNvSpPr>
          <p:nvPr>
            <p:ph type="body" sz="quarter" idx="14"/>
          </p:nvPr>
        </p:nvSpPr>
        <p:spPr>
          <a:xfrm>
            <a:off x="4629150" y="1369219"/>
            <a:ext cx="3886200" cy="284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628650" y="829648"/>
            <a:ext cx="7886700" cy="267632"/>
          </a:xfrm>
        </p:spPr>
        <p:txBody>
          <a:bodyPr>
            <a:norm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735858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4" name="Content Placeholder 3"/>
          <p:cNvSpPr>
            <a:spLocks noGrp="1"/>
          </p:cNvSpPr>
          <p:nvPr>
            <p:ph sz="half" idx="2" hasCustomPrompt="1"/>
          </p:nvPr>
        </p:nvSpPr>
        <p:spPr>
          <a:xfrm>
            <a:off x="4629150" y="1369219"/>
            <a:ext cx="3886200" cy="2844563"/>
          </a:xfrm>
        </p:spPr>
        <p:txBody>
          <a:bodyPr/>
          <a:lstStyle>
            <a:lvl1pPr marL="0" indent="0">
              <a:buNone/>
              <a:defRPr sz="900" i="1"/>
            </a:lvl1pPr>
          </a:lstStyle>
          <a:p>
            <a:pPr lvl="0"/>
            <a:r>
              <a:rPr lang="en-US" dirty="0"/>
              <a:t>Insert Object</a:t>
            </a:r>
          </a:p>
        </p:txBody>
      </p:sp>
      <p:sp>
        <p:nvSpPr>
          <p:cNvPr id="14" name="Text Placeholder 13"/>
          <p:cNvSpPr>
            <a:spLocks noGrp="1"/>
          </p:cNvSpPr>
          <p:nvPr>
            <p:ph type="body" sz="quarter" idx="13"/>
          </p:nvPr>
        </p:nvSpPr>
        <p:spPr>
          <a:xfrm>
            <a:off x="628650" y="1369219"/>
            <a:ext cx="3886200" cy="284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17"/>
          <p:cNvSpPr>
            <a:spLocks noGrp="1"/>
          </p:cNvSpPr>
          <p:nvPr>
            <p:ph type="sldNum" sz="quarter" idx="14"/>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5"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407120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icture containing dark&#10;&#10;Description automatically generated">
            <a:extLst>
              <a:ext uri="{FF2B5EF4-FFF2-40B4-BE49-F238E27FC236}">
                <a16:creationId xmlns:a16="http://schemas.microsoft.com/office/drawing/2014/main" id="{C27DF31A-83F1-F042-A193-148A40023079}"/>
              </a:ext>
            </a:extLst>
          </p:cNvPr>
          <p:cNvPicPr>
            <a:picLocks noChangeAspect="1"/>
          </p:cNvPicPr>
          <p:nvPr userDrawn="1"/>
        </p:nvPicPr>
        <p:blipFill>
          <a:blip r:embed="rId22"/>
          <a:stretch>
            <a:fillRect/>
          </a:stretch>
        </p:blipFill>
        <p:spPr>
          <a:xfrm>
            <a:off x="-346079" y="-369775"/>
            <a:ext cx="9836157" cy="1321654"/>
          </a:xfrm>
          <a:prstGeom prst="rect">
            <a:avLst/>
          </a:prstGeom>
        </p:spPr>
      </p:pic>
      <p:pic>
        <p:nvPicPr>
          <p:cNvPr id="15" name="Picture 14" descr="A picture containing dark&#10;&#10;Description automatically generated">
            <a:extLst>
              <a:ext uri="{FF2B5EF4-FFF2-40B4-BE49-F238E27FC236}">
                <a16:creationId xmlns:a16="http://schemas.microsoft.com/office/drawing/2014/main" id="{1EAC3AEE-335B-5546-A193-823A18392863}"/>
              </a:ext>
            </a:extLst>
          </p:cNvPr>
          <p:cNvPicPr>
            <a:picLocks noChangeAspect="1"/>
          </p:cNvPicPr>
          <p:nvPr userDrawn="1"/>
        </p:nvPicPr>
        <p:blipFill>
          <a:blip r:embed="rId22"/>
          <a:stretch>
            <a:fillRect/>
          </a:stretch>
        </p:blipFill>
        <p:spPr>
          <a:xfrm rot="10800000">
            <a:off x="-351904" y="4179832"/>
            <a:ext cx="9836157" cy="1321654"/>
          </a:xfrm>
          <a:prstGeom prst="rect">
            <a:avLst/>
          </a:prstGeom>
        </p:spPr>
      </p:pic>
      <p:sp>
        <p:nvSpPr>
          <p:cNvPr id="2" name="Title Placeholder 1"/>
          <p:cNvSpPr>
            <a:spLocks noGrp="1"/>
          </p:cNvSpPr>
          <p:nvPr>
            <p:ph type="title"/>
          </p:nvPr>
        </p:nvSpPr>
        <p:spPr>
          <a:xfrm>
            <a:off x="628650" y="417136"/>
            <a:ext cx="7886700" cy="415002"/>
          </a:xfrm>
          <a:prstGeom prst="rect">
            <a:avLst/>
          </a:prstGeom>
        </p:spPr>
        <p:txBody>
          <a:bodyPr vert="horz" lIns="91440" tIns="45720" rIns="91440" bIns="45720" rtlCol="0" anchor="b">
            <a:noAutofit/>
          </a:bodyPr>
          <a:lstStyle/>
          <a:p>
            <a:r>
              <a:rPr lang="en-US" dirty="0"/>
              <a:t>Topic</a:t>
            </a:r>
          </a:p>
        </p:txBody>
      </p:sp>
      <p:sp>
        <p:nvSpPr>
          <p:cNvPr id="3" name="Text Placeholder 2"/>
          <p:cNvSpPr>
            <a:spLocks noGrp="1"/>
          </p:cNvSpPr>
          <p:nvPr>
            <p:ph type="body" idx="1"/>
          </p:nvPr>
        </p:nvSpPr>
        <p:spPr>
          <a:xfrm>
            <a:off x="628650" y="10716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Slide Number Placeholder 25"/>
          <p:cNvSpPr>
            <a:spLocks noGrp="1"/>
          </p:cNvSpPr>
          <p:nvPr>
            <p:ph type="sldNum" sz="quarter" idx="4"/>
          </p:nvPr>
        </p:nvSpPr>
        <p:spPr>
          <a:xfrm>
            <a:off x="282290" y="4654044"/>
            <a:ext cx="486659" cy="273844"/>
          </a:xfrm>
          <a:prstGeom prst="rect">
            <a:avLst/>
          </a:prstGeom>
        </p:spPr>
        <p:txBody>
          <a:bodyPr vert="horz" lIns="91440" tIns="45720" rIns="91440" bIns="45720" rtlCol="0" anchor="ctr"/>
          <a:lstStyle>
            <a:lvl1pPr algn="l">
              <a:defRPr sz="900">
                <a:solidFill>
                  <a:srgbClr val="0066A1"/>
                </a:solidFill>
              </a:defRPr>
            </a:lvl1pPr>
          </a:lstStyle>
          <a:p>
            <a:fld id="{3DD97BEB-BAEF-0344-9D5C-EC73E478698A}" type="slidenum">
              <a:rPr lang="en-US" smtClean="0"/>
              <a:pPr/>
              <a:t>‹#›</a:t>
            </a:fld>
            <a:endParaRPr lang="en-US" dirty="0"/>
          </a:p>
        </p:txBody>
      </p:sp>
      <p:pic>
        <p:nvPicPr>
          <p:cNvPr id="11" name="Picture 10"/>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8089694" y="4502874"/>
            <a:ext cx="851311" cy="248583"/>
          </a:xfrm>
          <a:prstGeom prst="rect">
            <a:avLst/>
          </a:prstGeom>
        </p:spPr>
      </p:pic>
    </p:spTree>
    <p:extLst>
      <p:ext uri="{BB962C8B-B14F-4D97-AF65-F5344CB8AC3E}">
        <p14:creationId xmlns:p14="http://schemas.microsoft.com/office/powerpoint/2010/main" val="151095810"/>
      </p:ext>
    </p:extLst>
  </p:cSld>
  <p:clrMap bg1="lt1" tx1="dk1" bg2="lt2" tx2="dk2" accent1="accent1" accent2="accent2" accent3="accent3" accent4="accent4" accent5="accent5" accent6="accent6" hlink="hlink" folHlink="folHlink"/>
  <p:sldLayoutIdLst>
    <p:sldLayoutId id="2147483661" r:id="rId1"/>
    <p:sldLayoutId id="2147483686" r:id="rId2"/>
    <p:sldLayoutId id="2147483687" r:id="rId3"/>
    <p:sldLayoutId id="2147483684" r:id="rId4"/>
    <p:sldLayoutId id="2147483663" r:id="rId5"/>
    <p:sldLayoutId id="2147483673" r:id="rId6"/>
    <p:sldLayoutId id="2147483662" r:id="rId7"/>
    <p:sldLayoutId id="2147483675" r:id="rId8"/>
    <p:sldLayoutId id="2147483664" r:id="rId9"/>
    <p:sldLayoutId id="2147483674" r:id="rId10"/>
    <p:sldLayoutId id="2147483665" r:id="rId11"/>
    <p:sldLayoutId id="2147483676" r:id="rId12"/>
    <p:sldLayoutId id="2147483677" r:id="rId13"/>
    <p:sldLayoutId id="2147483678" r:id="rId14"/>
    <p:sldLayoutId id="2147483679" r:id="rId15"/>
    <p:sldLayoutId id="2147483667" r:id="rId16"/>
    <p:sldLayoutId id="2147483680" r:id="rId17"/>
    <p:sldLayoutId id="2147483682" r:id="rId18"/>
    <p:sldLayoutId id="2147483681" r:id="rId19"/>
    <p:sldLayoutId id="2147483690" r:id="rId20"/>
  </p:sldLayoutIdLst>
  <p:hf hdr="0" ftr="0" dt="0"/>
  <p:txStyles>
    <p:titleStyle>
      <a:lvl1pPr algn="l" defTabSz="685800" rtl="0" eaLnBrk="1" latinLnBrk="0" hangingPunct="1">
        <a:lnSpc>
          <a:spcPct val="90000"/>
        </a:lnSpc>
        <a:spcBef>
          <a:spcPct val="0"/>
        </a:spcBef>
        <a:buNone/>
        <a:defRPr sz="2550" b="1" i="0" kern="1200">
          <a:solidFill>
            <a:srgbClr val="0066A1"/>
          </a:solidFill>
          <a:latin typeface="Calibri" charset="0"/>
          <a:ea typeface="Calibri" charset="0"/>
          <a:cs typeface="Calibri" charset="0"/>
        </a:defRPr>
      </a:lvl1pPr>
    </p:titleStyle>
    <p:bodyStyle>
      <a:lvl1pPr marL="171450" indent="-171450" algn="l" defTabSz="685800" rtl="0" eaLnBrk="1" latinLnBrk="0" hangingPunct="1">
        <a:lnSpc>
          <a:spcPct val="90000"/>
        </a:lnSpc>
        <a:spcBef>
          <a:spcPts val="750"/>
        </a:spcBef>
        <a:buClr>
          <a:srgbClr val="0066A1"/>
        </a:buClr>
        <a:buFont typeface="LucidaGrande"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66A1"/>
        </a:buClr>
        <a:buFont typeface="LucidaGrande"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66A1"/>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6A1"/>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66A1"/>
        </a:buClr>
        <a:buFont typeface="Courier New" charset="0"/>
        <a:buChar char="o"/>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F43ACB-0C9A-8673-880D-FF461FF34292}"/>
              </a:ext>
            </a:extLst>
          </p:cNvPr>
          <p:cNvSpPr>
            <a:spLocks noGrp="1"/>
          </p:cNvSpPr>
          <p:nvPr>
            <p:ph type="sldNum" sz="quarter" idx="18"/>
          </p:nvPr>
        </p:nvSpPr>
        <p:spPr/>
        <p:txBody>
          <a:bodyPr/>
          <a:lstStyle/>
          <a:p>
            <a:fld id="{3DD97BEB-BAEF-0344-9D5C-EC73E478698A}" type="slidenum">
              <a:rPr lang="en-US" smtClean="0"/>
              <a:pPr/>
              <a:t>1</a:t>
            </a:fld>
            <a:endParaRPr lang="en-US"/>
          </a:p>
        </p:txBody>
      </p:sp>
      <p:sp>
        <p:nvSpPr>
          <p:cNvPr id="8" name="Title 7">
            <a:extLst>
              <a:ext uri="{FF2B5EF4-FFF2-40B4-BE49-F238E27FC236}">
                <a16:creationId xmlns:a16="http://schemas.microsoft.com/office/drawing/2014/main" id="{57A5AF0B-F776-9315-3D5E-FCFBBFFD0907}"/>
              </a:ext>
            </a:extLst>
          </p:cNvPr>
          <p:cNvSpPr>
            <a:spLocks noGrp="1"/>
          </p:cNvSpPr>
          <p:nvPr>
            <p:ph type="ctrTitle"/>
          </p:nvPr>
        </p:nvSpPr>
        <p:spPr>
          <a:xfrm>
            <a:off x="685800" y="2883894"/>
            <a:ext cx="7772400" cy="605228"/>
          </a:xfrm>
        </p:spPr>
        <p:txBody>
          <a:bodyPr>
            <a:normAutofit/>
          </a:bodyPr>
          <a:lstStyle/>
          <a:p>
            <a:r>
              <a:rPr lang="en-US" sz="2400" dirty="0"/>
              <a:t>Revolutionize Electronic Design Automation (EDA) with AI:  </a:t>
            </a:r>
            <a:br>
              <a:rPr lang="en-US" sz="2700" dirty="0"/>
            </a:br>
            <a:r>
              <a:rPr lang="en-US" sz="1300" dirty="0"/>
              <a:t>Unlocking the Power of Generative Adversarial Networks in High-Speed Receiver Modeling</a:t>
            </a:r>
            <a:endParaRPr lang="en-US" dirty="0"/>
          </a:p>
        </p:txBody>
      </p:sp>
      <p:sp>
        <p:nvSpPr>
          <p:cNvPr id="9" name="Subtitle 8">
            <a:extLst>
              <a:ext uri="{FF2B5EF4-FFF2-40B4-BE49-F238E27FC236}">
                <a16:creationId xmlns:a16="http://schemas.microsoft.com/office/drawing/2014/main" id="{96EB0AEA-66FD-51E3-3E26-542EEF2E2F5C}"/>
              </a:ext>
            </a:extLst>
          </p:cNvPr>
          <p:cNvSpPr>
            <a:spLocks noGrp="1"/>
          </p:cNvSpPr>
          <p:nvPr>
            <p:ph type="subTitle" idx="1"/>
          </p:nvPr>
        </p:nvSpPr>
        <p:spPr/>
        <p:txBody>
          <a:bodyPr/>
          <a:lstStyle/>
          <a:p>
            <a:r>
              <a:rPr lang="en-US" b="1" dirty="0"/>
              <a:t>Presented by Dr. Priyank Kashyap</a:t>
            </a:r>
            <a:endParaRPr lang="en-US" dirty="0"/>
          </a:p>
        </p:txBody>
      </p:sp>
      <p:sp>
        <p:nvSpPr>
          <p:cNvPr id="11" name="Rounded Rectangle 2">
            <a:extLst>
              <a:ext uri="{FF2B5EF4-FFF2-40B4-BE49-F238E27FC236}">
                <a16:creationId xmlns:a16="http://schemas.microsoft.com/office/drawing/2014/main" id="{8D9A6B2F-BAAF-E3D2-46C3-DC1B0950B10F}"/>
              </a:ext>
            </a:extLst>
          </p:cNvPr>
          <p:cNvSpPr/>
          <p:nvPr/>
        </p:nvSpPr>
        <p:spPr>
          <a:xfrm>
            <a:off x="6470787" y="525148"/>
            <a:ext cx="1998367" cy="1984728"/>
          </a:xfrm>
          <a:prstGeom prst="round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Rounded Corners 12">
            <a:extLst>
              <a:ext uri="{FF2B5EF4-FFF2-40B4-BE49-F238E27FC236}">
                <a16:creationId xmlns:a16="http://schemas.microsoft.com/office/drawing/2014/main" id="{7E22F363-4EF4-7326-79CC-CF71A181A720}"/>
              </a:ext>
            </a:extLst>
          </p:cNvPr>
          <p:cNvSpPr/>
          <p:nvPr/>
        </p:nvSpPr>
        <p:spPr>
          <a:xfrm>
            <a:off x="906612" y="527421"/>
            <a:ext cx="5212693" cy="2044373"/>
          </a:xfrm>
          <a:prstGeom prst="roundRect">
            <a:avLst/>
          </a:prstGeom>
          <a:blipFill>
            <a:blip r:embed="rId3"/>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2C7A2ED-5CD2-D029-4758-B2AA0E0C30CE}"/>
              </a:ext>
            </a:extLst>
          </p:cNvPr>
          <p:cNvSpPr txBox="1"/>
          <p:nvPr/>
        </p:nvSpPr>
        <p:spPr>
          <a:xfrm>
            <a:off x="6470787" y="2576747"/>
            <a:ext cx="2064348" cy="369332"/>
          </a:xfrm>
          <a:prstGeom prst="rect">
            <a:avLst/>
          </a:prstGeom>
          <a:noFill/>
        </p:spPr>
        <p:txBody>
          <a:bodyPr wrap="none" rtlCol="0">
            <a:spAutoFit/>
          </a:bodyPr>
          <a:lstStyle/>
          <a:p>
            <a:r>
              <a:rPr lang="en-US" b="1" dirty="0"/>
              <a:t>Dr. Priyank Kashyap</a:t>
            </a:r>
            <a:endParaRPr lang="en-US" dirty="0"/>
          </a:p>
        </p:txBody>
      </p:sp>
    </p:spTree>
    <p:extLst>
      <p:ext uri="{BB962C8B-B14F-4D97-AF65-F5344CB8AC3E}">
        <p14:creationId xmlns:p14="http://schemas.microsoft.com/office/powerpoint/2010/main" val="360849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340334-707C-B14A-A74B-162468732ECF}"/>
              </a:ext>
            </a:extLst>
          </p:cNvPr>
          <p:cNvSpPr>
            <a:spLocks noGrp="1"/>
          </p:cNvSpPr>
          <p:nvPr>
            <p:ph type="sldNum" sz="quarter" idx="18"/>
          </p:nvPr>
        </p:nvSpPr>
        <p:spPr/>
        <p:txBody>
          <a:bodyPr/>
          <a:lstStyle/>
          <a:p>
            <a:fld id="{3DD97BEB-BAEF-0344-9D5C-EC73E478698A}" type="slidenum">
              <a:rPr lang="en-US" smtClean="0"/>
              <a:pPr/>
              <a:t>10</a:t>
            </a:fld>
            <a:endParaRPr lang="en-US"/>
          </a:p>
        </p:txBody>
      </p:sp>
      <p:pic>
        <p:nvPicPr>
          <p:cNvPr id="25" name="Picture Placeholder 24">
            <a:extLst>
              <a:ext uri="{FF2B5EF4-FFF2-40B4-BE49-F238E27FC236}">
                <a16:creationId xmlns:a16="http://schemas.microsoft.com/office/drawing/2014/main" id="{1DBF0F05-B1E4-6655-4382-463500C8EE26}"/>
              </a:ext>
            </a:extLst>
          </p:cNvPr>
          <p:cNvPicPr>
            <a:picLocks noGrp="1" noChangeAspect="1"/>
          </p:cNvPicPr>
          <p:nvPr>
            <p:ph type="pic" sz="quarter" idx="13"/>
          </p:nvPr>
        </p:nvPicPr>
        <p:blipFill>
          <a:blip r:embed="rId3"/>
          <a:srcRect/>
          <a:stretch>
            <a:fillRect/>
          </a:stretch>
        </p:blipFill>
        <p:spPr>
          <a:xfrm>
            <a:off x="7315200" y="652552"/>
            <a:ext cx="1828800" cy="1828800"/>
          </a:xfrm>
        </p:spPr>
      </p:pic>
      <p:pic>
        <p:nvPicPr>
          <p:cNvPr id="8" name="Picture Placeholder 7">
            <a:extLst>
              <a:ext uri="{FF2B5EF4-FFF2-40B4-BE49-F238E27FC236}">
                <a16:creationId xmlns:a16="http://schemas.microsoft.com/office/drawing/2014/main" id="{000EDE95-D9EC-C048-70EA-F4FBE7FEEC3D}"/>
              </a:ext>
            </a:extLst>
          </p:cNvPr>
          <p:cNvPicPr>
            <a:picLocks noGrp="1" noChangeAspect="1"/>
          </p:cNvPicPr>
          <p:nvPr>
            <p:ph type="pic" sz="quarter" idx="14"/>
          </p:nvPr>
        </p:nvPicPr>
        <p:blipFill>
          <a:blip r:embed="rId4"/>
          <a:srcRect/>
          <a:stretch>
            <a:fillRect/>
          </a:stretch>
        </p:blipFill>
        <p:spPr/>
      </p:pic>
      <p:pic>
        <p:nvPicPr>
          <p:cNvPr id="4" name="Picture Placeholder 3">
            <a:extLst>
              <a:ext uri="{FF2B5EF4-FFF2-40B4-BE49-F238E27FC236}">
                <a16:creationId xmlns:a16="http://schemas.microsoft.com/office/drawing/2014/main" id="{B0FAB1EA-014F-D890-87D7-CBA1F08BF8DE}"/>
              </a:ext>
            </a:extLst>
          </p:cNvPr>
          <p:cNvPicPr>
            <a:picLocks noGrp="1" noChangeAspect="1"/>
          </p:cNvPicPr>
          <p:nvPr>
            <p:ph type="pic" sz="quarter" idx="15"/>
          </p:nvPr>
        </p:nvPicPr>
        <p:blipFill>
          <a:blip r:embed="rId5"/>
          <a:srcRect l="12500" r="12500"/>
          <a:stretch>
            <a:fillRect/>
          </a:stretch>
        </p:blipFill>
        <p:spPr/>
      </p:pic>
      <p:sp>
        <p:nvSpPr>
          <p:cNvPr id="17" name="Title 16">
            <a:extLst>
              <a:ext uri="{FF2B5EF4-FFF2-40B4-BE49-F238E27FC236}">
                <a16:creationId xmlns:a16="http://schemas.microsoft.com/office/drawing/2014/main" id="{06753D25-006C-7C40-AE32-94C0E9CF6315}"/>
              </a:ext>
            </a:extLst>
          </p:cNvPr>
          <p:cNvSpPr>
            <a:spLocks noGrp="1"/>
          </p:cNvSpPr>
          <p:nvPr>
            <p:ph type="ctrTitle"/>
          </p:nvPr>
        </p:nvSpPr>
        <p:spPr/>
        <p:txBody>
          <a:bodyPr>
            <a:normAutofit fontScale="90000"/>
          </a:bodyPr>
          <a:lstStyle/>
          <a:p>
            <a:r>
              <a:rPr lang="en-US" dirty="0"/>
              <a:t>CEUs/PDH and Google Folders </a:t>
            </a:r>
          </a:p>
        </p:txBody>
      </p:sp>
      <p:sp>
        <p:nvSpPr>
          <p:cNvPr id="18" name="Subtitle 17">
            <a:extLst>
              <a:ext uri="{FF2B5EF4-FFF2-40B4-BE49-F238E27FC236}">
                <a16:creationId xmlns:a16="http://schemas.microsoft.com/office/drawing/2014/main" id="{4F998F15-1477-5845-9DE2-BF65D5C97F5C}"/>
              </a:ext>
            </a:extLst>
          </p:cNvPr>
          <p:cNvSpPr>
            <a:spLocks noGrp="1"/>
          </p:cNvSpPr>
          <p:nvPr>
            <p:ph type="subTitle" idx="1"/>
          </p:nvPr>
        </p:nvSpPr>
        <p:spPr>
          <a:xfrm>
            <a:off x="685800" y="3730100"/>
            <a:ext cx="5690937" cy="956810"/>
          </a:xfrm>
        </p:spPr>
        <p:txBody>
          <a:bodyPr>
            <a:normAutofit fontScale="92500" lnSpcReduction="20000"/>
          </a:bodyPr>
          <a:lstStyle/>
          <a:p>
            <a:r>
              <a:rPr lang="en-US" dirty="0"/>
              <a:t>John Santiago, Col (Retired, Ph.D.), USAF</a:t>
            </a:r>
          </a:p>
          <a:p>
            <a:r>
              <a:rPr lang="en-US" dirty="0"/>
              <a:t>Past Section Chair &amp; Current Webmaster</a:t>
            </a:r>
          </a:p>
          <a:p>
            <a:r>
              <a:rPr lang="en-US" dirty="0"/>
              <a:t>Educational Activities Coordinator for Region 5</a:t>
            </a:r>
          </a:p>
        </p:txBody>
      </p:sp>
      <p:pic>
        <p:nvPicPr>
          <p:cNvPr id="13" name="Picture Placeholder 12">
            <a:extLst>
              <a:ext uri="{FF2B5EF4-FFF2-40B4-BE49-F238E27FC236}">
                <a16:creationId xmlns:a16="http://schemas.microsoft.com/office/drawing/2014/main" id="{60B987AD-CEA9-EDEA-63CE-57652DB2A268}"/>
              </a:ext>
            </a:extLst>
          </p:cNvPr>
          <p:cNvPicPr>
            <a:picLocks noGrp="1" noChangeAspect="1"/>
          </p:cNvPicPr>
          <p:nvPr>
            <p:ph type="pic" sz="quarter" idx="17"/>
          </p:nvPr>
        </p:nvPicPr>
        <p:blipFill>
          <a:blip r:embed="rId6"/>
          <a:srcRect/>
          <a:stretch>
            <a:fillRect/>
          </a:stretch>
        </p:blipFill>
        <p:spPr>
          <a:xfrm>
            <a:off x="0" y="652552"/>
            <a:ext cx="1828800" cy="1828800"/>
          </a:xfrm>
        </p:spPr>
      </p:pic>
      <p:pic>
        <p:nvPicPr>
          <p:cNvPr id="7" name="Picture Placeholder 6">
            <a:extLst>
              <a:ext uri="{FF2B5EF4-FFF2-40B4-BE49-F238E27FC236}">
                <a16:creationId xmlns:a16="http://schemas.microsoft.com/office/drawing/2014/main" id="{5CDE9808-E8DF-0A1C-2C32-90912FAFDB13}"/>
              </a:ext>
            </a:extLst>
          </p:cNvPr>
          <p:cNvPicPr>
            <a:picLocks noGrp="1" noChangeAspect="1"/>
          </p:cNvPicPr>
          <p:nvPr>
            <p:ph type="pic" sz="quarter" idx="16"/>
          </p:nvPr>
        </p:nvPicPr>
        <p:blipFill>
          <a:blip r:embed="rId7"/>
          <a:srcRect/>
          <a:stretch>
            <a:fillRect/>
          </a:stretch>
        </p:blipFill>
        <p:spPr/>
      </p:pic>
      <p:sp>
        <p:nvSpPr>
          <p:cNvPr id="10" name="TextBox 9">
            <a:extLst>
              <a:ext uri="{FF2B5EF4-FFF2-40B4-BE49-F238E27FC236}">
                <a16:creationId xmlns:a16="http://schemas.microsoft.com/office/drawing/2014/main" id="{29BA6F3E-D542-F6BF-5FBC-D7606DB4C910}"/>
              </a:ext>
            </a:extLst>
          </p:cNvPr>
          <p:cNvSpPr txBox="1"/>
          <p:nvPr/>
        </p:nvSpPr>
        <p:spPr>
          <a:xfrm>
            <a:off x="7488307" y="2189923"/>
            <a:ext cx="1482585" cy="307777"/>
          </a:xfrm>
          <a:prstGeom prst="rect">
            <a:avLst/>
          </a:prstGeom>
          <a:noFill/>
        </p:spPr>
        <p:txBody>
          <a:bodyPr wrap="none" rtlCol="0">
            <a:spAutoFit/>
          </a:bodyPr>
          <a:lstStyle/>
          <a:p>
            <a:r>
              <a:rPr lang="en-US" sz="1400" dirty="0">
                <a:solidFill>
                  <a:schemeClr val="bg1"/>
                </a:solidFill>
                <a:latin typeface="Script MT Bold" panose="03040602040607080904" pitchFamily="66" charset="0"/>
              </a:rPr>
              <a:t>Dr. John Santiago</a:t>
            </a:r>
          </a:p>
        </p:txBody>
      </p:sp>
    </p:spTree>
    <p:extLst>
      <p:ext uri="{BB962C8B-B14F-4D97-AF65-F5344CB8AC3E}">
        <p14:creationId xmlns:p14="http://schemas.microsoft.com/office/powerpoint/2010/main" val="164068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87909" y="1378598"/>
            <a:ext cx="7613191" cy="3422006"/>
          </a:xfrm>
          <a:prstGeom prst="rect">
            <a:avLst/>
          </a:prstGeom>
        </p:spPr>
      </p:pic>
      <p:sp>
        <p:nvSpPr>
          <p:cNvPr id="3" name="TextBox 2"/>
          <p:cNvSpPr txBox="1"/>
          <p:nvPr/>
        </p:nvSpPr>
        <p:spPr>
          <a:xfrm>
            <a:off x="1243892" y="342900"/>
            <a:ext cx="7613191" cy="900246"/>
          </a:xfrm>
          <a:prstGeom prst="rect">
            <a:avLst/>
          </a:prstGeom>
          <a:noFill/>
        </p:spPr>
        <p:txBody>
          <a:bodyPr wrap="square" rtlCol="0">
            <a:spAutoFit/>
          </a:bodyPr>
          <a:lstStyle/>
          <a:p>
            <a:pPr algn="ctr"/>
            <a:r>
              <a:rPr lang="en-US" sz="2100" dirty="0"/>
              <a:t>Revolutionize Electronic Design Automation (EDA) with AI:  </a:t>
            </a:r>
          </a:p>
          <a:p>
            <a:pPr algn="ctr"/>
            <a:r>
              <a:rPr lang="en-US" sz="1350" dirty="0"/>
              <a:t>Unlocking the Power of Generative Adversarial Networks in High-Speed Receiver Modeling</a:t>
            </a:r>
          </a:p>
          <a:p>
            <a:pPr algn="ctr"/>
            <a:r>
              <a:rPr lang="en-US" b="1" dirty="0"/>
              <a:t>Presented by Dr. </a:t>
            </a:r>
            <a:r>
              <a:rPr lang="en-US" b="1" dirty="0" err="1"/>
              <a:t>Priyank</a:t>
            </a:r>
            <a:r>
              <a:rPr lang="en-US" b="1" dirty="0"/>
              <a:t> </a:t>
            </a:r>
            <a:r>
              <a:rPr lang="en-US" b="1" dirty="0" err="1"/>
              <a:t>Kashyap</a:t>
            </a:r>
            <a:endParaRPr lang="en-US" b="1" dirty="0"/>
          </a:p>
        </p:txBody>
      </p:sp>
    </p:spTree>
    <p:extLst>
      <p:ext uri="{BB962C8B-B14F-4D97-AF65-F5344CB8AC3E}">
        <p14:creationId xmlns:p14="http://schemas.microsoft.com/office/powerpoint/2010/main" val="3564490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457501" y="1369219"/>
            <a:ext cx="4569866" cy="2993056"/>
          </a:xfrm>
          <a:prstGeom prst="rect">
            <a:avLst/>
          </a:prstGeom>
        </p:spPr>
      </p:pic>
      <p:pic>
        <p:nvPicPr>
          <p:cNvPr id="4" name="Picture 3"/>
          <p:cNvPicPr>
            <a:picLocks noChangeAspect="1"/>
          </p:cNvPicPr>
          <p:nvPr/>
        </p:nvPicPr>
        <p:blipFill>
          <a:blip r:embed="rId4"/>
          <a:stretch>
            <a:fillRect/>
          </a:stretch>
        </p:blipFill>
        <p:spPr>
          <a:xfrm>
            <a:off x="3032449" y="435308"/>
            <a:ext cx="4343400" cy="714375"/>
          </a:xfrm>
          <a:prstGeom prst="rect">
            <a:avLst/>
          </a:prstGeom>
        </p:spPr>
      </p:pic>
      <p:sp>
        <p:nvSpPr>
          <p:cNvPr id="6" name="Content Placeholder 5"/>
          <p:cNvSpPr>
            <a:spLocks noGrp="1"/>
          </p:cNvSpPr>
          <p:nvPr>
            <p:ph sz="half" idx="1"/>
          </p:nvPr>
        </p:nvSpPr>
        <p:spPr/>
        <p:txBody>
          <a:bodyPr>
            <a:normAutofit lnSpcReduction="10000"/>
          </a:bodyPr>
          <a:lstStyle/>
          <a:p>
            <a:r>
              <a:rPr lang="en-US" dirty="0"/>
              <a:t>Promote education and innovation within the IEEE community. </a:t>
            </a:r>
          </a:p>
          <a:p>
            <a:r>
              <a:rPr lang="en-US" dirty="0"/>
              <a:t>Objective:  Platform for sharing knowledge, fostering collaboration, and inspiring creativity among educators, researchers, and students. </a:t>
            </a:r>
          </a:p>
          <a:p>
            <a:r>
              <a:rPr lang="en-US" dirty="0"/>
              <a:t>Wide Range of Topics:  STEM education, curriculum development, online learning, and emerging technologies  and other event features.</a:t>
            </a:r>
          </a:p>
          <a:p>
            <a:r>
              <a:rPr lang="en-US" dirty="0"/>
              <a:t>Participants can attend workshops, keynote speeches, and panel discussions led by experts in the field.</a:t>
            </a:r>
          </a:p>
        </p:txBody>
      </p:sp>
    </p:spTree>
    <p:extLst>
      <p:ext uri="{BB962C8B-B14F-4D97-AF65-F5344CB8AC3E}">
        <p14:creationId xmlns:p14="http://schemas.microsoft.com/office/powerpoint/2010/main" val="140490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32449" y="435308"/>
            <a:ext cx="4343400" cy="714375"/>
          </a:xfrm>
          <a:prstGeom prst="rect">
            <a:avLst/>
          </a:prstGeom>
        </p:spPr>
      </p:pic>
      <p:sp>
        <p:nvSpPr>
          <p:cNvPr id="6" name="Content Placeholder 5"/>
          <p:cNvSpPr>
            <a:spLocks noGrp="1"/>
          </p:cNvSpPr>
          <p:nvPr>
            <p:ph sz="half" idx="1"/>
          </p:nvPr>
        </p:nvSpPr>
        <p:spPr/>
        <p:txBody>
          <a:bodyPr>
            <a:normAutofit lnSpcReduction="10000"/>
          </a:bodyPr>
          <a:lstStyle/>
          <a:p>
            <a:r>
              <a:rPr lang="en-US" dirty="0"/>
              <a:t>Renowned academics, industry leaders, and innovators who share their insights and experiences with the audience. </a:t>
            </a:r>
          </a:p>
          <a:p>
            <a:r>
              <a:rPr lang="en-US" dirty="0"/>
              <a:t>Create a supportive environment for networking, learning, and professional development.</a:t>
            </a:r>
          </a:p>
          <a:p>
            <a:r>
              <a:rPr lang="en-US" dirty="0"/>
              <a:t>Offers valuable resources and opportunities for individuals to stay updated on the latest trends in education and technology. </a:t>
            </a:r>
          </a:p>
          <a:p>
            <a:r>
              <a:rPr lang="en-US" dirty="0"/>
              <a:t>Through these events we can shape the future of education and empowering professionals to make a positive impact in their respective fields.</a:t>
            </a:r>
          </a:p>
        </p:txBody>
      </p:sp>
      <p:pic>
        <p:nvPicPr>
          <p:cNvPr id="3" name="Picture 2">
            <a:extLst>
              <a:ext uri="{FF2B5EF4-FFF2-40B4-BE49-F238E27FC236}">
                <a16:creationId xmlns:a16="http://schemas.microsoft.com/office/drawing/2014/main" id="{664C7144-7BBA-48FB-9DA3-2DB30B500DCF}"/>
              </a:ext>
            </a:extLst>
          </p:cNvPr>
          <p:cNvPicPr>
            <a:picLocks noChangeAspect="1"/>
          </p:cNvPicPr>
          <p:nvPr/>
        </p:nvPicPr>
        <p:blipFill>
          <a:blip r:embed="rId4"/>
          <a:stretch>
            <a:fillRect/>
          </a:stretch>
        </p:blipFill>
        <p:spPr>
          <a:xfrm>
            <a:off x="4457501" y="1369219"/>
            <a:ext cx="4569866" cy="2993056"/>
          </a:xfrm>
          <a:prstGeom prst="rect">
            <a:avLst/>
          </a:prstGeom>
        </p:spPr>
      </p:pic>
    </p:spTree>
    <p:extLst>
      <p:ext uri="{BB962C8B-B14F-4D97-AF65-F5344CB8AC3E}">
        <p14:creationId xmlns:p14="http://schemas.microsoft.com/office/powerpoint/2010/main" val="3640502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32449" y="435308"/>
            <a:ext cx="4343400" cy="714375"/>
          </a:xfrm>
          <a:prstGeom prst="rect">
            <a:avLst/>
          </a:prstGeom>
        </p:spPr>
      </p:pic>
      <p:sp>
        <p:nvSpPr>
          <p:cNvPr id="6" name="Content Placeholder 5"/>
          <p:cNvSpPr>
            <a:spLocks noGrp="1"/>
          </p:cNvSpPr>
          <p:nvPr>
            <p:ph sz="half" idx="1"/>
          </p:nvPr>
        </p:nvSpPr>
        <p:spPr/>
        <p:txBody>
          <a:bodyPr>
            <a:normAutofit/>
          </a:bodyPr>
          <a:lstStyle/>
          <a:p>
            <a:r>
              <a:rPr lang="en-US" dirty="0"/>
              <a:t>You can enter your question in the chat message box</a:t>
            </a:r>
          </a:p>
          <a:p>
            <a:r>
              <a:rPr lang="en-US" dirty="0"/>
              <a:t>Please mute both your audio and video for bandwidth purposes</a:t>
            </a:r>
          </a:p>
          <a:p>
            <a:endParaRPr lang="en-US" dirty="0"/>
          </a:p>
        </p:txBody>
      </p:sp>
      <p:sp>
        <p:nvSpPr>
          <p:cNvPr id="3" name="TextBox 2">
            <a:extLst>
              <a:ext uri="{FF2B5EF4-FFF2-40B4-BE49-F238E27FC236}">
                <a16:creationId xmlns:a16="http://schemas.microsoft.com/office/drawing/2014/main" id="{AD97B6A7-43A5-E733-C331-FA013BD84060}"/>
              </a:ext>
            </a:extLst>
          </p:cNvPr>
          <p:cNvSpPr txBox="1"/>
          <p:nvPr/>
        </p:nvSpPr>
        <p:spPr>
          <a:xfrm>
            <a:off x="909431" y="510778"/>
            <a:ext cx="1468672" cy="600164"/>
          </a:xfrm>
          <a:prstGeom prst="rect">
            <a:avLst/>
          </a:prstGeom>
          <a:noFill/>
        </p:spPr>
        <p:txBody>
          <a:bodyPr wrap="none" rtlCol="0">
            <a:spAutoFit/>
          </a:bodyPr>
          <a:lstStyle/>
          <a:p>
            <a:r>
              <a:rPr lang="en-US" sz="3300" b="1" dirty="0"/>
              <a:t>ADMIN</a:t>
            </a:r>
          </a:p>
        </p:txBody>
      </p:sp>
      <p:pic>
        <p:nvPicPr>
          <p:cNvPr id="5" name="Picture 4">
            <a:extLst>
              <a:ext uri="{FF2B5EF4-FFF2-40B4-BE49-F238E27FC236}">
                <a16:creationId xmlns:a16="http://schemas.microsoft.com/office/drawing/2014/main" id="{700E5BA8-CF3D-417B-E3A0-9EB6DE2DF161}"/>
              </a:ext>
            </a:extLst>
          </p:cNvPr>
          <p:cNvPicPr>
            <a:picLocks noChangeAspect="1"/>
          </p:cNvPicPr>
          <p:nvPr/>
        </p:nvPicPr>
        <p:blipFill>
          <a:blip r:embed="rId4"/>
          <a:stretch>
            <a:fillRect/>
          </a:stretch>
        </p:blipFill>
        <p:spPr>
          <a:xfrm>
            <a:off x="4457501" y="1369219"/>
            <a:ext cx="4569866" cy="2993056"/>
          </a:xfrm>
          <a:prstGeom prst="rect">
            <a:avLst/>
          </a:prstGeom>
        </p:spPr>
      </p:pic>
    </p:spTree>
    <p:extLst>
      <p:ext uri="{BB962C8B-B14F-4D97-AF65-F5344CB8AC3E}">
        <p14:creationId xmlns:p14="http://schemas.microsoft.com/office/powerpoint/2010/main" val="73407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77340" y="496295"/>
            <a:ext cx="6382226" cy="4368469"/>
          </a:xfrm>
          <a:prstGeom prst="rect">
            <a:avLst/>
          </a:prstGeom>
        </p:spPr>
      </p:pic>
      <p:sp>
        <p:nvSpPr>
          <p:cNvPr id="3" name="Rounded Rectangle 2"/>
          <p:cNvSpPr/>
          <p:nvPr/>
        </p:nvSpPr>
        <p:spPr>
          <a:xfrm>
            <a:off x="6557088" y="2015413"/>
            <a:ext cx="1182656" cy="1175724"/>
          </a:xfrm>
          <a:prstGeom prst="round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a:extLst>
              <a:ext uri="{FF2B5EF4-FFF2-40B4-BE49-F238E27FC236}">
                <a16:creationId xmlns:a16="http://schemas.microsoft.com/office/drawing/2014/main" id="{8233DFCC-81A6-8419-1597-0C928E26A5F0}"/>
              </a:ext>
            </a:extLst>
          </p:cNvPr>
          <p:cNvSpPr txBox="1"/>
          <p:nvPr/>
        </p:nvSpPr>
        <p:spPr>
          <a:xfrm>
            <a:off x="1154440" y="134037"/>
            <a:ext cx="7613191" cy="415498"/>
          </a:xfrm>
          <a:prstGeom prst="rect">
            <a:avLst/>
          </a:prstGeom>
          <a:noFill/>
        </p:spPr>
        <p:txBody>
          <a:bodyPr wrap="square" rtlCol="0">
            <a:spAutoFit/>
          </a:bodyPr>
          <a:lstStyle/>
          <a:p>
            <a:pPr algn="ctr"/>
            <a:r>
              <a:rPr lang="en-US" sz="2100" b="1" dirty="0">
                <a:solidFill>
                  <a:srgbClr val="0070C0"/>
                </a:solidFill>
              </a:rPr>
              <a:t>A BIG THANK YOU TO ALL THE CO-HOSTS LISTED HERE!!!</a:t>
            </a:r>
            <a:endParaRPr lang="en-US" b="1" dirty="0">
              <a:solidFill>
                <a:srgbClr val="0070C0"/>
              </a:solidFill>
            </a:endParaRPr>
          </a:p>
        </p:txBody>
      </p:sp>
    </p:spTree>
    <p:extLst>
      <p:ext uri="{BB962C8B-B14F-4D97-AF65-F5344CB8AC3E}">
        <p14:creationId xmlns:p14="http://schemas.microsoft.com/office/powerpoint/2010/main" val="26214265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45377" y="-510495"/>
            <a:ext cx="11265329" cy="5996295"/>
          </a:xfrm>
          <a:prstGeom prst="rect">
            <a:avLst/>
          </a:prstGeom>
        </p:spPr>
      </p:pic>
      <p:sp>
        <p:nvSpPr>
          <p:cNvPr id="3" name="Rounded Rectangle 2"/>
          <p:cNvSpPr/>
          <p:nvPr/>
        </p:nvSpPr>
        <p:spPr>
          <a:xfrm>
            <a:off x="6612017" y="2257652"/>
            <a:ext cx="2408636" cy="2347227"/>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a:extLst>
              <a:ext uri="{FF2B5EF4-FFF2-40B4-BE49-F238E27FC236}">
                <a16:creationId xmlns:a16="http://schemas.microsoft.com/office/drawing/2014/main" id="{17C53B1D-7B42-2DBD-804B-08F8169B25A8}"/>
              </a:ext>
            </a:extLst>
          </p:cNvPr>
          <p:cNvSpPr/>
          <p:nvPr/>
        </p:nvSpPr>
        <p:spPr>
          <a:xfrm>
            <a:off x="3436434" y="64168"/>
            <a:ext cx="2866490" cy="4217555"/>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a:extLst>
              <a:ext uri="{FF2B5EF4-FFF2-40B4-BE49-F238E27FC236}">
                <a16:creationId xmlns:a16="http://schemas.microsoft.com/office/drawing/2014/main" id="{6209D79F-5700-8C8D-1A5A-883DF2056308}"/>
              </a:ext>
            </a:extLst>
          </p:cNvPr>
          <p:cNvSpPr txBox="1"/>
          <p:nvPr/>
        </p:nvSpPr>
        <p:spPr>
          <a:xfrm>
            <a:off x="6547748" y="4604879"/>
            <a:ext cx="2596793" cy="415498"/>
          </a:xfrm>
          <a:prstGeom prst="rect">
            <a:avLst/>
          </a:prstGeom>
          <a:noFill/>
        </p:spPr>
        <p:txBody>
          <a:bodyPr wrap="square" rtlCol="0">
            <a:spAutoFit/>
          </a:bodyPr>
          <a:lstStyle/>
          <a:p>
            <a:r>
              <a:rPr lang="en-US" sz="2100" b="1" dirty="0"/>
              <a:t>Dr.  Priyank Kashyap</a:t>
            </a:r>
          </a:p>
        </p:txBody>
      </p:sp>
      <p:sp>
        <p:nvSpPr>
          <p:cNvPr id="8" name="TextBox 7">
            <a:extLst>
              <a:ext uri="{FF2B5EF4-FFF2-40B4-BE49-F238E27FC236}">
                <a16:creationId xmlns:a16="http://schemas.microsoft.com/office/drawing/2014/main" id="{079A2B26-0C0A-5644-A461-E674B66EB613}"/>
              </a:ext>
            </a:extLst>
          </p:cNvPr>
          <p:cNvSpPr txBox="1"/>
          <p:nvPr/>
        </p:nvSpPr>
        <p:spPr>
          <a:xfrm>
            <a:off x="2929632" y="4397130"/>
            <a:ext cx="3704825" cy="738664"/>
          </a:xfrm>
          <a:prstGeom prst="rect">
            <a:avLst/>
          </a:prstGeom>
          <a:noFill/>
        </p:spPr>
        <p:txBody>
          <a:bodyPr wrap="square" rtlCol="0">
            <a:spAutoFit/>
          </a:bodyPr>
          <a:lstStyle/>
          <a:p>
            <a:pPr algn="ctr"/>
            <a:r>
              <a:rPr lang="en-US" sz="2100" b="1" dirty="0">
                <a:solidFill>
                  <a:srgbClr val="0070C0"/>
                </a:solidFill>
              </a:rPr>
              <a:t>A BIG THANK YOU TO ALL THE CO-HOSTS LISTED HERE!!!</a:t>
            </a:r>
            <a:endParaRPr lang="en-US" b="1" dirty="0">
              <a:solidFill>
                <a:srgbClr val="0070C0"/>
              </a:solidFill>
            </a:endParaRPr>
          </a:p>
        </p:txBody>
      </p:sp>
    </p:spTree>
    <p:extLst>
      <p:ext uri="{BB962C8B-B14F-4D97-AF65-F5344CB8AC3E}">
        <p14:creationId xmlns:p14="http://schemas.microsoft.com/office/powerpoint/2010/main" val="18789777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629152" y="1230750"/>
            <a:ext cx="3988838" cy="3173470"/>
          </a:xfrm>
          <a:prstGeom prst="round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Content Placeholder 4"/>
          <p:cNvSpPr>
            <a:spLocks noGrp="1"/>
          </p:cNvSpPr>
          <p:nvPr>
            <p:ph sz="half" idx="1"/>
          </p:nvPr>
        </p:nvSpPr>
        <p:spPr/>
        <p:txBody>
          <a:bodyPr>
            <a:normAutofit/>
          </a:bodyPr>
          <a:lstStyle/>
          <a:p>
            <a:r>
              <a:rPr lang="en-US" dirty="0"/>
              <a:t>Hardware Engineering Specialist at Hewlett-Packard Enterprise</a:t>
            </a:r>
          </a:p>
          <a:p>
            <a:r>
              <a:rPr lang="en-US" dirty="0"/>
              <a:t>Expertise in Machine Learning and Signal Integrity</a:t>
            </a:r>
          </a:p>
          <a:p>
            <a:r>
              <a:rPr lang="en-US" dirty="0"/>
              <a:t>Keen Interest in Electronic Design Automation (EDA), Hardware Security, and Quantum Computing</a:t>
            </a:r>
          </a:p>
          <a:p>
            <a:r>
              <a:rPr lang="en-US" dirty="0"/>
              <a:t>Best Paper Award at DesignCon 2023, advancing technology in his field</a:t>
            </a:r>
          </a:p>
        </p:txBody>
      </p:sp>
      <p:sp>
        <p:nvSpPr>
          <p:cNvPr id="2" name="TextBox 1">
            <a:extLst>
              <a:ext uri="{FF2B5EF4-FFF2-40B4-BE49-F238E27FC236}">
                <a16:creationId xmlns:a16="http://schemas.microsoft.com/office/drawing/2014/main" id="{122FC15E-13D1-BB6E-32A3-D2858AF6F082}"/>
              </a:ext>
            </a:extLst>
          </p:cNvPr>
          <p:cNvSpPr txBox="1"/>
          <p:nvPr/>
        </p:nvSpPr>
        <p:spPr>
          <a:xfrm>
            <a:off x="1154440" y="181253"/>
            <a:ext cx="7613191" cy="900246"/>
          </a:xfrm>
          <a:prstGeom prst="rect">
            <a:avLst/>
          </a:prstGeom>
          <a:noFill/>
        </p:spPr>
        <p:txBody>
          <a:bodyPr wrap="square" rtlCol="0">
            <a:spAutoFit/>
          </a:bodyPr>
          <a:lstStyle/>
          <a:p>
            <a:pPr algn="ctr"/>
            <a:r>
              <a:rPr lang="en-US" sz="2100" dirty="0"/>
              <a:t>Revolutionize Electronic Design Automation (EDA) with AI:  </a:t>
            </a:r>
          </a:p>
          <a:p>
            <a:pPr algn="ctr"/>
            <a:r>
              <a:rPr lang="en-US" sz="1350" dirty="0"/>
              <a:t>Unlocking the Power of Generative Adversarial Networks in High-Speed Receiver Modeling</a:t>
            </a:r>
          </a:p>
          <a:p>
            <a:pPr algn="ctr"/>
            <a:r>
              <a:rPr lang="en-US" b="1" dirty="0"/>
              <a:t>Presented by Dr. </a:t>
            </a:r>
            <a:r>
              <a:rPr lang="en-US" b="1" dirty="0" err="1"/>
              <a:t>Priyank</a:t>
            </a:r>
            <a:r>
              <a:rPr lang="en-US" b="1" dirty="0"/>
              <a:t> </a:t>
            </a:r>
            <a:r>
              <a:rPr lang="en-US" b="1" dirty="0" err="1"/>
              <a:t>Kashyap</a:t>
            </a:r>
            <a:endParaRPr lang="en-US" b="1" dirty="0"/>
          </a:p>
        </p:txBody>
      </p:sp>
    </p:spTree>
    <p:extLst>
      <p:ext uri="{BB962C8B-B14F-4D97-AF65-F5344CB8AC3E}">
        <p14:creationId xmlns:p14="http://schemas.microsoft.com/office/powerpoint/2010/main" val="10498649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68057-6B95-1E99-A03A-73605C6CE09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8AC700A-CBF1-0378-9B44-40C3EEDEF342}"/>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42113054-7356-5CAE-ED70-61CC348166BF}"/>
              </a:ext>
            </a:extLst>
          </p:cNvPr>
          <p:cNvSpPr>
            <a:spLocks noGrp="1"/>
          </p:cNvSpPr>
          <p:nvPr>
            <p:ph sz="half" idx="2"/>
          </p:nvPr>
        </p:nvSpPr>
        <p:spPr/>
        <p:txBody>
          <a:bodyPr/>
          <a:lstStyle/>
          <a:p>
            <a:endParaRPr lang="en-US"/>
          </a:p>
        </p:txBody>
      </p:sp>
      <p:sp>
        <p:nvSpPr>
          <p:cNvPr id="5" name="Slide Number Placeholder 4">
            <a:extLst>
              <a:ext uri="{FF2B5EF4-FFF2-40B4-BE49-F238E27FC236}">
                <a16:creationId xmlns:a16="http://schemas.microsoft.com/office/drawing/2014/main" id="{CCC3E81E-ED2C-7F0C-C549-8A29F99485DB}"/>
              </a:ext>
            </a:extLst>
          </p:cNvPr>
          <p:cNvSpPr>
            <a:spLocks noGrp="1"/>
          </p:cNvSpPr>
          <p:nvPr>
            <p:ph type="sldNum" sz="quarter" idx="12"/>
          </p:nvPr>
        </p:nvSpPr>
        <p:spPr/>
        <p:txBody>
          <a:bodyPr/>
          <a:lstStyle/>
          <a:p>
            <a:fld id="{84DCB599-E730-4C3D-B8F0-FF6B0641549D}" type="slidenum">
              <a:rPr lang="en-US" smtClean="0"/>
              <a:t>8</a:t>
            </a:fld>
            <a:endParaRPr lang="en-US"/>
          </a:p>
        </p:txBody>
      </p:sp>
    </p:spTree>
    <p:extLst>
      <p:ext uri="{BB962C8B-B14F-4D97-AF65-F5344CB8AC3E}">
        <p14:creationId xmlns:p14="http://schemas.microsoft.com/office/powerpoint/2010/main" val="3395702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F43ACB-0C9A-8673-880D-FF461FF34292}"/>
              </a:ext>
            </a:extLst>
          </p:cNvPr>
          <p:cNvSpPr>
            <a:spLocks noGrp="1"/>
          </p:cNvSpPr>
          <p:nvPr>
            <p:ph type="sldNum" sz="quarter" idx="18"/>
          </p:nvPr>
        </p:nvSpPr>
        <p:spPr/>
        <p:txBody>
          <a:bodyPr/>
          <a:lstStyle/>
          <a:p>
            <a:fld id="{3DD97BEB-BAEF-0344-9D5C-EC73E478698A}" type="slidenum">
              <a:rPr lang="en-US" smtClean="0"/>
              <a:pPr/>
              <a:t>9</a:t>
            </a:fld>
            <a:endParaRPr lang="en-US"/>
          </a:p>
        </p:txBody>
      </p:sp>
      <p:sp>
        <p:nvSpPr>
          <p:cNvPr id="3" name="Picture Placeholder 2">
            <a:extLst>
              <a:ext uri="{FF2B5EF4-FFF2-40B4-BE49-F238E27FC236}">
                <a16:creationId xmlns:a16="http://schemas.microsoft.com/office/drawing/2014/main" id="{6FD6BDA4-E5F1-10EB-9466-ACADED70CE65}"/>
              </a:ext>
            </a:extLst>
          </p:cNvPr>
          <p:cNvSpPr>
            <a:spLocks noGrp="1"/>
          </p:cNvSpPr>
          <p:nvPr>
            <p:ph type="pic" sz="quarter" idx="13"/>
          </p:nvPr>
        </p:nvSpPr>
        <p:spPr/>
      </p:sp>
      <p:sp>
        <p:nvSpPr>
          <p:cNvPr id="4" name="Picture Placeholder 3">
            <a:extLst>
              <a:ext uri="{FF2B5EF4-FFF2-40B4-BE49-F238E27FC236}">
                <a16:creationId xmlns:a16="http://schemas.microsoft.com/office/drawing/2014/main" id="{6E11AE20-76A8-9F05-C4D0-FAECBC1FB81B}"/>
              </a:ext>
            </a:extLst>
          </p:cNvPr>
          <p:cNvSpPr>
            <a:spLocks noGrp="1"/>
          </p:cNvSpPr>
          <p:nvPr>
            <p:ph type="pic" sz="quarter" idx="14"/>
          </p:nvPr>
        </p:nvSpPr>
        <p:spPr/>
      </p:sp>
      <p:sp>
        <p:nvSpPr>
          <p:cNvPr id="5" name="Picture Placeholder 4">
            <a:extLst>
              <a:ext uri="{FF2B5EF4-FFF2-40B4-BE49-F238E27FC236}">
                <a16:creationId xmlns:a16="http://schemas.microsoft.com/office/drawing/2014/main" id="{F45D7927-1C6A-06C9-24F0-89FEC5ADCEBD}"/>
              </a:ext>
            </a:extLst>
          </p:cNvPr>
          <p:cNvSpPr>
            <a:spLocks noGrp="1"/>
          </p:cNvSpPr>
          <p:nvPr>
            <p:ph type="pic" sz="quarter" idx="15"/>
          </p:nvPr>
        </p:nvSpPr>
        <p:spPr/>
      </p:sp>
      <p:sp>
        <p:nvSpPr>
          <p:cNvPr id="6" name="Picture Placeholder 5">
            <a:extLst>
              <a:ext uri="{FF2B5EF4-FFF2-40B4-BE49-F238E27FC236}">
                <a16:creationId xmlns:a16="http://schemas.microsoft.com/office/drawing/2014/main" id="{DDE7C62B-419A-A93D-4F24-4AB5B155C9D3}"/>
              </a:ext>
            </a:extLst>
          </p:cNvPr>
          <p:cNvSpPr>
            <a:spLocks noGrp="1"/>
          </p:cNvSpPr>
          <p:nvPr>
            <p:ph type="pic" sz="quarter" idx="16"/>
          </p:nvPr>
        </p:nvSpPr>
        <p:spPr/>
      </p:sp>
      <p:sp>
        <p:nvSpPr>
          <p:cNvPr id="7" name="Picture Placeholder 6">
            <a:extLst>
              <a:ext uri="{FF2B5EF4-FFF2-40B4-BE49-F238E27FC236}">
                <a16:creationId xmlns:a16="http://schemas.microsoft.com/office/drawing/2014/main" id="{F30647F7-5668-3BD7-B2CB-8D4E55E88FD4}"/>
              </a:ext>
            </a:extLst>
          </p:cNvPr>
          <p:cNvSpPr>
            <a:spLocks noGrp="1"/>
          </p:cNvSpPr>
          <p:nvPr>
            <p:ph type="pic" sz="quarter" idx="17"/>
          </p:nvPr>
        </p:nvSpPr>
        <p:spPr/>
      </p:sp>
      <p:sp>
        <p:nvSpPr>
          <p:cNvPr id="8" name="Title 7">
            <a:extLst>
              <a:ext uri="{FF2B5EF4-FFF2-40B4-BE49-F238E27FC236}">
                <a16:creationId xmlns:a16="http://schemas.microsoft.com/office/drawing/2014/main" id="{57A5AF0B-F776-9315-3D5E-FCFBBFFD0907}"/>
              </a:ext>
            </a:extLst>
          </p:cNvPr>
          <p:cNvSpPr>
            <a:spLocks noGrp="1"/>
          </p:cNvSpPr>
          <p:nvPr>
            <p:ph type="ctrTitle"/>
          </p:nvPr>
        </p:nvSpPr>
        <p:spPr/>
        <p:txBody>
          <a:bodyPr>
            <a:normAutofit fontScale="90000"/>
          </a:bodyPr>
          <a:lstStyle/>
          <a:p>
            <a:endParaRPr lang="en-US"/>
          </a:p>
        </p:txBody>
      </p:sp>
      <p:sp>
        <p:nvSpPr>
          <p:cNvPr id="9" name="Subtitle 8">
            <a:extLst>
              <a:ext uri="{FF2B5EF4-FFF2-40B4-BE49-F238E27FC236}">
                <a16:creationId xmlns:a16="http://schemas.microsoft.com/office/drawing/2014/main" id="{96EB0AEA-66FD-51E3-3E26-542EEF2E2F5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26330012"/>
      </p:ext>
    </p:extLst>
  </p:cSld>
  <p:clrMapOvr>
    <a:masterClrMapping/>
  </p:clrMapOvr>
</p:sld>
</file>

<file path=ppt/theme/theme1.xml><?xml version="1.0" encoding="utf-8"?>
<a:theme xmlns:a="http://schemas.openxmlformats.org/drawingml/2006/main" name="Theme 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DCI-113_Branded_PPT_Template_B_Final_FullScreen" id="{42F2A728-38A7-F741-8697-F23A46403293}" vid="{291ADA43-C1E7-0449-827C-A2959B3E2C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16-DCI-113_Branded_PPT_Template_B_Final_FullScreen</Template>
  <TotalTime>1492</TotalTime>
  <Words>1983</Words>
  <Application>Microsoft Office PowerPoint</Application>
  <PresentationFormat>On-screen Show (16:9)</PresentationFormat>
  <Paragraphs>121</Paragraphs>
  <Slides>11</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Courier New</vt:lpstr>
      <vt:lpstr>LucidaGrande</vt:lpstr>
      <vt:lpstr>Nunito</vt:lpstr>
      <vt:lpstr>Script MT Bold</vt:lpstr>
      <vt:lpstr>Wingdings</vt:lpstr>
      <vt:lpstr>Theme 1</vt:lpstr>
      <vt:lpstr>Revolutionize Electronic Design Automation (EDA) with AI:   Unlocking the Power of Generative Adversarial Networks in High-Speed Receiver Modeling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CEUs/PDH and Google Folders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JOHN EMILY SANTIAGO</cp:lastModifiedBy>
  <cp:revision>76</cp:revision>
  <dcterms:created xsi:type="dcterms:W3CDTF">2016-10-24T19:40:55Z</dcterms:created>
  <dcterms:modified xsi:type="dcterms:W3CDTF">2024-04-19T04:00:30Z</dcterms:modified>
</cp:coreProperties>
</file>